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9900"/>
    <a:srgbClr val="996600"/>
    <a:srgbClr val="CCFFFF"/>
    <a:srgbClr val="FED3CE"/>
    <a:srgbClr val="FFCCFF"/>
    <a:srgbClr val="FFFFFF"/>
    <a:srgbClr val="66FF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8" d="100"/>
          <a:sy n="98" d="100"/>
        </p:scale>
        <p:origin x="-402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ECC3AB-2A2F-4AAC-9461-DC9B238EEFC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C3EED-2331-4C61-BA2A-CE9E84D721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265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C3EED-2331-4C61-BA2A-CE9E84D721A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950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334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409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441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88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565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79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428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196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903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372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81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C87C4-71B8-402C-B0CB-3E693024480C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7C8AA-4C73-4D55-BDCB-7EC441CF56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13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Freeform 49"/>
          <p:cNvSpPr>
            <a:spLocks/>
          </p:cNvSpPr>
          <p:nvPr/>
        </p:nvSpPr>
        <p:spPr bwMode="auto">
          <a:xfrm>
            <a:off x="759484" y="4894873"/>
            <a:ext cx="0" cy="612000"/>
          </a:xfrm>
          <a:custGeom>
            <a:avLst/>
            <a:gdLst>
              <a:gd name="T0" fmla="*/ 0 w 1"/>
              <a:gd name="T1" fmla="*/ 0 h 184"/>
              <a:gd name="T2" fmla="*/ 2147483647 w 1"/>
              <a:gd name="T3" fmla="*/ 2147483647 h 184"/>
              <a:gd name="T4" fmla="*/ 0 60000 65536"/>
              <a:gd name="T5" fmla="*/ 0 60000 65536"/>
              <a:gd name="connsiteX0" fmla="*/ 0 w 23713"/>
              <a:gd name="connsiteY0" fmla="*/ 0 h 10000"/>
              <a:gd name="connsiteX1" fmla="*/ 23713 w 23713"/>
              <a:gd name="connsiteY1" fmla="*/ 2805 h 10000"/>
              <a:gd name="connsiteX2" fmla="*/ 10000 w 23713"/>
              <a:gd name="connsiteY2" fmla="*/ 10000 h 10000"/>
              <a:gd name="connsiteX0" fmla="*/ 2239 w 25952"/>
              <a:gd name="connsiteY0" fmla="*/ 0 h 10090"/>
              <a:gd name="connsiteX1" fmla="*/ 25952 w 25952"/>
              <a:gd name="connsiteY1" fmla="*/ 2805 h 10090"/>
              <a:gd name="connsiteX2" fmla="*/ 278 w 25952"/>
              <a:gd name="connsiteY2" fmla="*/ 10090 h 10090"/>
              <a:gd name="connsiteX0" fmla="*/ 1961 w 25674"/>
              <a:gd name="connsiteY0" fmla="*/ 0 h 10090"/>
              <a:gd name="connsiteX1" fmla="*/ 25674 w 25674"/>
              <a:gd name="connsiteY1" fmla="*/ 2805 h 10090"/>
              <a:gd name="connsiteX2" fmla="*/ 0 w 25674"/>
              <a:gd name="connsiteY2" fmla="*/ 10090 h 10090"/>
              <a:gd name="connsiteX0" fmla="*/ 7491 w 31204"/>
              <a:gd name="connsiteY0" fmla="*/ 0 h 10090"/>
              <a:gd name="connsiteX1" fmla="*/ 31204 w 31204"/>
              <a:gd name="connsiteY1" fmla="*/ 2805 h 10090"/>
              <a:gd name="connsiteX2" fmla="*/ 5530 w 31204"/>
              <a:gd name="connsiteY2" fmla="*/ 10090 h 10090"/>
              <a:gd name="connsiteX0" fmla="*/ 7491 w 31204"/>
              <a:gd name="connsiteY0" fmla="*/ 0 h 10090"/>
              <a:gd name="connsiteX1" fmla="*/ 31204 w 31204"/>
              <a:gd name="connsiteY1" fmla="*/ 2805 h 10090"/>
              <a:gd name="connsiteX2" fmla="*/ 5530 w 31204"/>
              <a:gd name="connsiteY2" fmla="*/ 10090 h 10090"/>
              <a:gd name="connsiteX0" fmla="*/ 1961 w 26907"/>
              <a:gd name="connsiteY0" fmla="*/ 0 h 10090"/>
              <a:gd name="connsiteX1" fmla="*/ 25674 w 26907"/>
              <a:gd name="connsiteY1" fmla="*/ 2805 h 10090"/>
              <a:gd name="connsiteX2" fmla="*/ 0 w 26907"/>
              <a:gd name="connsiteY2" fmla="*/ 10090 h 10090"/>
              <a:gd name="connsiteX0" fmla="*/ 75136 w 75177"/>
              <a:gd name="connsiteY0" fmla="*/ 0 h 10045"/>
              <a:gd name="connsiteX1" fmla="*/ 25674 w 75177"/>
              <a:gd name="connsiteY1" fmla="*/ 2760 h 10045"/>
              <a:gd name="connsiteX2" fmla="*/ 0 w 75177"/>
              <a:gd name="connsiteY2" fmla="*/ 10045 h 10045"/>
              <a:gd name="connsiteX0" fmla="*/ 75136 w 75164"/>
              <a:gd name="connsiteY0" fmla="*/ 0 h 10045"/>
              <a:gd name="connsiteX1" fmla="*/ 5269 w 75164"/>
              <a:gd name="connsiteY1" fmla="*/ 1632 h 10045"/>
              <a:gd name="connsiteX2" fmla="*/ 0 w 75164"/>
              <a:gd name="connsiteY2" fmla="*/ 10045 h 10045"/>
              <a:gd name="connsiteX0" fmla="*/ 75136 w 75176"/>
              <a:gd name="connsiteY0" fmla="*/ 0 h 10045"/>
              <a:gd name="connsiteX1" fmla="*/ 5269 w 75176"/>
              <a:gd name="connsiteY1" fmla="*/ 1632 h 10045"/>
              <a:gd name="connsiteX2" fmla="*/ 0 w 75176"/>
              <a:gd name="connsiteY2" fmla="*/ 10045 h 10045"/>
              <a:gd name="connsiteX0" fmla="*/ 75136 w 75174"/>
              <a:gd name="connsiteY0" fmla="*/ 0 h 10045"/>
              <a:gd name="connsiteX1" fmla="*/ 3158 w 75174"/>
              <a:gd name="connsiteY1" fmla="*/ 1632 h 10045"/>
              <a:gd name="connsiteX2" fmla="*/ 0 w 75174"/>
              <a:gd name="connsiteY2" fmla="*/ 10045 h 10045"/>
              <a:gd name="connsiteX0" fmla="*/ 75136 w 75174"/>
              <a:gd name="connsiteY0" fmla="*/ 0 h 10045"/>
              <a:gd name="connsiteX1" fmla="*/ 3158 w 75174"/>
              <a:gd name="connsiteY1" fmla="*/ 1632 h 10045"/>
              <a:gd name="connsiteX2" fmla="*/ 0 w 75174"/>
              <a:gd name="connsiteY2" fmla="*/ 10045 h 10045"/>
              <a:gd name="connsiteX0" fmla="*/ 75136 w 75174"/>
              <a:gd name="connsiteY0" fmla="*/ 0 h 10045"/>
              <a:gd name="connsiteX1" fmla="*/ 3158 w 75174"/>
              <a:gd name="connsiteY1" fmla="*/ 1632 h 10045"/>
              <a:gd name="connsiteX2" fmla="*/ 0 w 75174"/>
              <a:gd name="connsiteY2" fmla="*/ 10045 h 10045"/>
              <a:gd name="connsiteX0" fmla="*/ 75136 w 75174"/>
              <a:gd name="connsiteY0" fmla="*/ 0 h 10045"/>
              <a:gd name="connsiteX1" fmla="*/ 3158 w 75174"/>
              <a:gd name="connsiteY1" fmla="*/ 1632 h 10045"/>
              <a:gd name="connsiteX2" fmla="*/ 0 w 75174"/>
              <a:gd name="connsiteY2" fmla="*/ 10045 h 10045"/>
              <a:gd name="connsiteX0" fmla="*/ 75136 w 75174"/>
              <a:gd name="connsiteY0" fmla="*/ 0 h 10045"/>
              <a:gd name="connsiteX1" fmla="*/ 3158 w 75174"/>
              <a:gd name="connsiteY1" fmla="*/ 1632 h 10045"/>
              <a:gd name="connsiteX2" fmla="*/ 0 w 75174"/>
              <a:gd name="connsiteY2" fmla="*/ 10045 h 10045"/>
              <a:gd name="connsiteX0" fmla="*/ 75136 w 75174"/>
              <a:gd name="connsiteY0" fmla="*/ 0 h 10045"/>
              <a:gd name="connsiteX1" fmla="*/ 3158 w 75174"/>
              <a:gd name="connsiteY1" fmla="*/ 1587 h 10045"/>
              <a:gd name="connsiteX2" fmla="*/ 0 w 75174"/>
              <a:gd name="connsiteY2" fmla="*/ 10045 h 10045"/>
              <a:gd name="connsiteX0" fmla="*/ 75136 w 76102"/>
              <a:gd name="connsiteY0" fmla="*/ 0 h 10045"/>
              <a:gd name="connsiteX1" fmla="*/ 70001 w 76102"/>
              <a:gd name="connsiteY1" fmla="*/ 1362 h 10045"/>
              <a:gd name="connsiteX2" fmla="*/ 3158 w 76102"/>
              <a:gd name="connsiteY2" fmla="*/ 1587 h 10045"/>
              <a:gd name="connsiteX3" fmla="*/ 0 w 76102"/>
              <a:gd name="connsiteY3" fmla="*/ 10045 h 10045"/>
              <a:gd name="connsiteX0" fmla="*/ 75136 w 76102"/>
              <a:gd name="connsiteY0" fmla="*/ 0 h 10045"/>
              <a:gd name="connsiteX1" fmla="*/ 70001 w 76102"/>
              <a:gd name="connsiteY1" fmla="*/ 1362 h 10045"/>
              <a:gd name="connsiteX2" fmla="*/ 3158 w 76102"/>
              <a:gd name="connsiteY2" fmla="*/ 1587 h 10045"/>
              <a:gd name="connsiteX3" fmla="*/ 0 w 76102"/>
              <a:gd name="connsiteY3" fmla="*/ 10045 h 10045"/>
              <a:gd name="connsiteX0" fmla="*/ 75136 w 76102"/>
              <a:gd name="connsiteY0" fmla="*/ 0 h 10045"/>
              <a:gd name="connsiteX1" fmla="*/ 70001 w 76102"/>
              <a:gd name="connsiteY1" fmla="*/ 1362 h 10045"/>
              <a:gd name="connsiteX2" fmla="*/ 3158 w 76102"/>
              <a:gd name="connsiteY2" fmla="*/ 1587 h 10045"/>
              <a:gd name="connsiteX3" fmla="*/ 0 w 76102"/>
              <a:gd name="connsiteY3" fmla="*/ 10045 h 10045"/>
              <a:gd name="connsiteX0" fmla="*/ 75136 w 76566"/>
              <a:gd name="connsiteY0" fmla="*/ 0 h 10045"/>
              <a:gd name="connsiteX1" fmla="*/ 70704 w 76566"/>
              <a:gd name="connsiteY1" fmla="*/ 1588 h 10045"/>
              <a:gd name="connsiteX2" fmla="*/ 3158 w 76566"/>
              <a:gd name="connsiteY2" fmla="*/ 1587 h 10045"/>
              <a:gd name="connsiteX3" fmla="*/ 0 w 76566"/>
              <a:gd name="connsiteY3" fmla="*/ 10045 h 10045"/>
              <a:gd name="connsiteX0" fmla="*/ 75136 w 75136"/>
              <a:gd name="connsiteY0" fmla="*/ 0 h 10045"/>
              <a:gd name="connsiteX1" fmla="*/ 70704 w 75136"/>
              <a:gd name="connsiteY1" fmla="*/ 1588 h 10045"/>
              <a:gd name="connsiteX2" fmla="*/ 3158 w 75136"/>
              <a:gd name="connsiteY2" fmla="*/ 1587 h 10045"/>
              <a:gd name="connsiteX3" fmla="*/ 0 w 75136"/>
              <a:gd name="connsiteY3" fmla="*/ 10045 h 10045"/>
              <a:gd name="connsiteX0" fmla="*/ 75136 w 75136"/>
              <a:gd name="connsiteY0" fmla="*/ 0 h 10045"/>
              <a:gd name="connsiteX1" fmla="*/ 72815 w 75136"/>
              <a:gd name="connsiteY1" fmla="*/ 1588 h 10045"/>
              <a:gd name="connsiteX2" fmla="*/ 3158 w 75136"/>
              <a:gd name="connsiteY2" fmla="*/ 1587 h 10045"/>
              <a:gd name="connsiteX3" fmla="*/ 0 w 75136"/>
              <a:gd name="connsiteY3" fmla="*/ 10045 h 10045"/>
              <a:gd name="connsiteX0" fmla="*/ 75136 w 75136"/>
              <a:gd name="connsiteY0" fmla="*/ 0 h 10045"/>
              <a:gd name="connsiteX1" fmla="*/ 72815 w 75136"/>
              <a:gd name="connsiteY1" fmla="*/ 1588 h 10045"/>
              <a:gd name="connsiteX2" fmla="*/ 3158 w 75136"/>
              <a:gd name="connsiteY2" fmla="*/ 1587 h 10045"/>
              <a:gd name="connsiteX3" fmla="*/ 0 w 75136"/>
              <a:gd name="connsiteY3" fmla="*/ 10045 h 10045"/>
              <a:gd name="connsiteX0" fmla="*/ 75136 w 75783"/>
              <a:gd name="connsiteY0" fmla="*/ 0 h 10045"/>
              <a:gd name="connsiteX1" fmla="*/ 75629 w 75783"/>
              <a:gd name="connsiteY1" fmla="*/ 1588 h 10045"/>
              <a:gd name="connsiteX2" fmla="*/ 3158 w 75783"/>
              <a:gd name="connsiteY2" fmla="*/ 1587 h 10045"/>
              <a:gd name="connsiteX3" fmla="*/ 0 w 75783"/>
              <a:gd name="connsiteY3" fmla="*/ 10045 h 10045"/>
              <a:gd name="connsiteX0" fmla="*/ 75136 w 75835"/>
              <a:gd name="connsiteY0" fmla="*/ 0 h 10045"/>
              <a:gd name="connsiteX1" fmla="*/ 75629 w 75835"/>
              <a:gd name="connsiteY1" fmla="*/ 1588 h 10045"/>
              <a:gd name="connsiteX2" fmla="*/ 3158 w 75835"/>
              <a:gd name="connsiteY2" fmla="*/ 1587 h 10045"/>
              <a:gd name="connsiteX3" fmla="*/ 0 w 75835"/>
              <a:gd name="connsiteY3" fmla="*/ 10045 h 10045"/>
              <a:gd name="connsiteX0" fmla="*/ 75136 w 75835"/>
              <a:gd name="connsiteY0" fmla="*/ 0 h 10045"/>
              <a:gd name="connsiteX1" fmla="*/ 75629 w 75835"/>
              <a:gd name="connsiteY1" fmla="*/ 1588 h 10045"/>
              <a:gd name="connsiteX2" fmla="*/ 344 w 75835"/>
              <a:gd name="connsiteY2" fmla="*/ 1587 h 10045"/>
              <a:gd name="connsiteX3" fmla="*/ 0 w 75835"/>
              <a:gd name="connsiteY3" fmla="*/ 10045 h 10045"/>
              <a:gd name="connsiteX0" fmla="*/ 75840 w 75951"/>
              <a:gd name="connsiteY0" fmla="*/ 0 h 10135"/>
              <a:gd name="connsiteX1" fmla="*/ 75629 w 75951"/>
              <a:gd name="connsiteY1" fmla="*/ 1678 h 10135"/>
              <a:gd name="connsiteX2" fmla="*/ 344 w 75951"/>
              <a:gd name="connsiteY2" fmla="*/ 1677 h 10135"/>
              <a:gd name="connsiteX3" fmla="*/ 0 w 75951"/>
              <a:gd name="connsiteY3" fmla="*/ 10135 h 10135"/>
              <a:gd name="connsiteX0" fmla="*/ 75840 w 75951"/>
              <a:gd name="connsiteY0" fmla="*/ 0 h 10135"/>
              <a:gd name="connsiteX1" fmla="*/ 75629 w 75951"/>
              <a:gd name="connsiteY1" fmla="*/ 1678 h 10135"/>
              <a:gd name="connsiteX2" fmla="*/ 344 w 75951"/>
              <a:gd name="connsiteY2" fmla="*/ 1677 h 10135"/>
              <a:gd name="connsiteX3" fmla="*/ 0 w 75951"/>
              <a:gd name="connsiteY3" fmla="*/ 10135 h 10135"/>
              <a:gd name="connsiteX0" fmla="*/ 76568 w 76679"/>
              <a:gd name="connsiteY0" fmla="*/ 0 h 11721"/>
              <a:gd name="connsiteX1" fmla="*/ 76357 w 76679"/>
              <a:gd name="connsiteY1" fmla="*/ 1678 h 11721"/>
              <a:gd name="connsiteX2" fmla="*/ 1072 w 76679"/>
              <a:gd name="connsiteY2" fmla="*/ 1677 h 11721"/>
              <a:gd name="connsiteX3" fmla="*/ 0 w 76679"/>
              <a:gd name="connsiteY3" fmla="*/ 11721 h 11721"/>
              <a:gd name="connsiteX0" fmla="*/ 76568 w 76568"/>
              <a:gd name="connsiteY0" fmla="*/ 0 h 11721"/>
              <a:gd name="connsiteX1" fmla="*/ 1072 w 76568"/>
              <a:gd name="connsiteY1" fmla="*/ 1677 h 11721"/>
              <a:gd name="connsiteX2" fmla="*/ 0 w 76568"/>
              <a:gd name="connsiteY2" fmla="*/ 11721 h 11721"/>
              <a:gd name="connsiteX0" fmla="*/ 1072 w 1073"/>
              <a:gd name="connsiteY0" fmla="*/ 0 h 10044"/>
              <a:gd name="connsiteX1" fmla="*/ 0 w 1073"/>
              <a:gd name="connsiteY1" fmla="*/ 10044 h 1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73" h="10044">
                <a:moveTo>
                  <a:pt x="1072" y="0"/>
                </a:moveTo>
                <a:cubicBezTo>
                  <a:pt x="1096" y="3189"/>
                  <a:pt x="889" y="5990"/>
                  <a:pt x="0" y="10044"/>
                </a:cubicBezTo>
              </a:path>
            </a:pathLst>
          </a:custGeom>
          <a:noFill/>
          <a:ln w="9525">
            <a:solidFill>
              <a:srgbClr val="C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>
              <a:solidFill>
                <a:srgbClr val="FF0000"/>
              </a:solidFill>
            </a:endParaRPr>
          </a:p>
        </p:txBody>
      </p:sp>
      <p:sp>
        <p:nvSpPr>
          <p:cNvPr id="23555" name="Text Box 3" descr="25%"/>
          <p:cNvSpPr txBox="1">
            <a:spLocks noChangeArrowheads="1"/>
          </p:cNvSpPr>
          <p:nvPr/>
        </p:nvSpPr>
        <p:spPr bwMode="auto">
          <a:xfrm>
            <a:off x="381000" y="2035216"/>
            <a:ext cx="1371600" cy="180000"/>
          </a:xfrm>
          <a:prstGeom prst="rect">
            <a:avLst/>
          </a:prstGeom>
          <a:pattFill prst="pct25">
            <a:fgClr>
              <a:srgbClr val="66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300" dirty="0">
                <a:latin typeface="Times New Roman" pitchFamily="18" charset="0"/>
                <a:cs typeface="Times New Roman" pitchFamily="18" charset="0"/>
              </a:rPr>
              <a:t>Познавательный</a:t>
            </a:r>
          </a:p>
        </p:txBody>
      </p:sp>
      <p:sp>
        <p:nvSpPr>
          <p:cNvPr id="23556" name="Text Box 4" descr="25%"/>
          <p:cNvSpPr txBox="1">
            <a:spLocks noChangeArrowheads="1"/>
          </p:cNvSpPr>
          <p:nvPr/>
        </p:nvSpPr>
        <p:spPr bwMode="auto">
          <a:xfrm>
            <a:off x="2198530" y="2038213"/>
            <a:ext cx="1243170" cy="180000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300" dirty="0">
                <a:latin typeface="Times New Roman" pitchFamily="18" charset="0"/>
                <a:cs typeface="Times New Roman" pitchFamily="18" charset="0"/>
              </a:rPr>
              <a:t>Эмоциональный</a:t>
            </a:r>
          </a:p>
        </p:txBody>
      </p:sp>
      <p:sp>
        <p:nvSpPr>
          <p:cNvPr id="23557" name="Text Box 5" descr="30%"/>
          <p:cNvSpPr txBox="1">
            <a:spLocks noChangeArrowheads="1"/>
          </p:cNvSpPr>
          <p:nvPr/>
        </p:nvSpPr>
        <p:spPr bwMode="auto">
          <a:xfrm>
            <a:off x="3802666" y="2032711"/>
            <a:ext cx="1080000" cy="180000"/>
          </a:xfrm>
          <a:prstGeom prst="rect">
            <a:avLst/>
          </a:prstGeom>
          <a:pattFill prst="pct30">
            <a:fgClr>
              <a:srgbClr val="FFCC66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300" dirty="0">
                <a:latin typeface="Times New Roman" pitchFamily="18" charset="0"/>
                <a:cs typeface="Times New Roman" pitchFamily="18" charset="0"/>
              </a:rPr>
              <a:t>Волевой</a:t>
            </a:r>
          </a:p>
        </p:txBody>
      </p:sp>
      <p:sp>
        <p:nvSpPr>
          <p:cNvPr id="23558" name="Text Box 6" descr="25%"/>
          <p:cNvSpPr txBox="1">
            <a:spLocks noChangeArrowheads="1"/>
          </p:cNvSpPr>
          <p:nvPr/>
        </p:nvSpPr>
        <p:spPr bwMode="auto">
          <a:xfrm>
            <a:off x="376238" y="3609279"/>
            <a:ext cx="1257300" cy="228600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Мышление</a:t>
            </a:r>
          </a:p>
        </p:txBody>
      </p:sp>
      <p:sp>
        <p:nvSpPr>
          <p:cNvPr id="23559" name="Text Box 7" descr="25%"/>
          <p:cNvSpPr txBox="1">
            <a:spLocks noChangeArrowheads="1"/>
          </p:cNvSpPr>
          <p:nvPr/>
        </p:nvSpPr>
        <p:spPr bwMode="auto">
          <a:xfrm>
            <a:off x="381000" y="4266990"/>
            <a:ext cx="1257300" cy="228600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Сознание</a:t>
            </a:r>
          </a:p>
        </p:txBody>
      </p:sp>
      <p:sp>
        <p:nvSpPr>
          <p:cNvPr id="23560" name="Freeform 8"/>
          <p:cNvSpPr>
            <a:spLocks/>
          </p:cNvSpPr>
          <p:nvPr/>
        </p:nvSpPr>
        <p:spPr bwMode="auto">
          <a:xfrm>
            <a:off x="1071563" y="1819246"/>
            <a:ext cx="1362075" cy="212706"/>
          </a:xfrm>
          <a:custGeom>
            <a:avLst/>
            <a:gdLst>
              <a:gd name="T0" fmla="*/ 2147483647 w 858"/>
              <a:gd name="T1" fmla="*/ 0 h 210"/>
              <a:gd name="T2" fmla="*/ 2147483647 w 858"/>
              <a:gd name="T3" fmla="*/ 2147483647 h 210"/>
              <a:gd name="T4" fmla="*/ 0 w 858"/>
              <a:gd name="T5" fmla="*/ 2147483647 h 210"/>
              <a:gd name="T6" fmla="*/ 0 w 858"/>
              <a:gd name="T7" fmla="*/ 2147483647 h 210"/>
              <a:gd name="T8" fmla="*/ 0 60000 65536"/>
              <a:gd name="T9" fmla="*/ 0 60000 65536"/>
              <a:gd name="T10" fmla="*/ 0 60000 65536"/>
              <a:gd name="T11" fmla="*/ 0 60000 65536"/>
              <a:gd name="connsiteX0" fmla="*/ 10000 w 10000"/>
              <a:gd name="connsiteY0" fmla="*/ 0 h 7878"/>
              <a:gd name="connsiteX1" fmla="*/ 10000 w 10000"/>
              <a:gd name="connsiteY1" fmla="*/ 4429 h 7878"/>
              <a:gd name="connsiteX2" fmla="*/ 0 w 10000"/>
              <a:gd name="connsiteY2" fmla="*/ 4429 h 7878"/>
              <a:gd name="connsiteX3" fmla="*/ 0 w 10000"/>
              <a:gd name="connsiteY3" fmla="*/ 7878 h 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7878">
                <a:moveTo>
                  <a:pt x="10000" y="0"/>
                </a:moveTo>
                <a:lnTo>
                  <a:pt x="10000" y="4429"/>
                </a:lnTo>
                <a:lnTo>
                  <a:pt x="0" y="4429"/>
                </a:lnTo>
                <a:lnTo>
                  <a:pt x="0" y="7878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2783258" y="1816546"/>
            <a:ext cx="0" cy="223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2" name="Text Box 10" descr="Точечные ромбики"/>
          <p:cNvSpPr txBox="1">
            <a:spLocks noChangeArrowheads="1"/>
          </p:cNvSpPr>
          <p:nvPr/>
        </p:nvSpPr>
        <p:spPr bwMode="auto">
          <a:xfrm>
            <a:off x="6660232" y="432132"/>
            <a:ext cx="2001963" cy="809950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itchFamily="18" charset="0"/>
                <a:cs typeface="Times New Roman" pitchFamily="18" charset="0"/>
              </a:rPr>
              <a:t>Общение </a:t>
            </a:r>
          </a:p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itchFamily="18" charset="0"/>
                <a:cs typeface="Times New Roman" pitchFamily="18" charset="0"/>
              </a:rPr>
              <a:t>как процесс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b="1" dirty="0" smtClean="0">
                <a:latin typeface="Times New Roman" panose="02020603050405020304" pitchFamily="18" charset="0"/>
                <a:cs typeface="Times New Roman" pitchFamily="18" charset="0"/>
              </a:rPr>
              <a:t>(невербальная и непроизвольная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sz="1000" b="1" dirty="0" smtClean="0">
                <a:latin typeface="Times New Roman" pitchFamily="18" charset="0"/>
                <a:cs typeface="Times New Roman" pitchFamily="18" charset="0"/>
              </a:rPr>
              <a:t>резентация содержания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0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altLang="ru-RU" sz="1000" b="1" dirty="0" smtClean="0">
                <a:latin typeface="Times New Roman" pitchFamily="18" charset="0"/>
                <a:cs typeface="Times New Roman" pitchFamily="18" charset="0"/>
              </a:rPr>
              <a:t>убъективного образа)</a:t>
            </a:r>
            <a:r>
              <a:rPr lang="ru-RU" alt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3" name="Text Box 11" descr="25%"/>
          <p:cNvSpPr txBox="1">
            <a:spLocks noChangeArrowheads="1"/>
          </p:cNvSpPr>
          <p:nvPr/>
        </p:nvSpPr>
        <p:spPr bwMode="auto">
          <a:xfrm>
            <a:off x="381000" y="2921892"/>
            <a:ext cx="1257300" cy="228600"/>
          </a:xfrm>
          <a:prstGeom prst="rect">
            <a:avLst/>
          </a:prstGeom>
          <a:pattFill prst="pct25">
            <a:fgClr>
              <a:srgbClr val="66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Ощущение</a:t>
            </a:r>
          </a:p>
        </p:txBody>
      </p:sp>
      <p:sp>
        <p:nvSpPr>
          <p:cNvPr id="23564" name="Text Box 12" descr="25%"/>
          <p:cNvSpPr txBox="1">
            <a:spLocks noChangeArrowheads="1"/>
          </p:cNvSpPr>
          <p:nvPr/>
        </p:nvSpPr>
        <p:spPr bwMode="auto">
          <a:xfrm>
            <a:off x="381000" y="3264792"/>
            <a:ext cx="1257300" cy="228600"/>
          </a:xfrm>
          <a:prstGeom prst="rect">
            <a:avLst/>
          </a:prstGeom>
          <a:pattFill prst="pct25">
            <a:fgClr>
              <a:srgbClr val="66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Восприятие</a:t>
            </a:r>
          </a:p>
        </p:txBody>
      </p:sp>
      <p:sp>
        <p:nvSpPr>
          <p:cNvPr id="23565" name="Text Box 13" descr="25%"/>
          <p:cNvSpPr txBox="1">
            <a:spLocks noChangeArrowheads="1"/>
          </p:cNvSpPr>
          <p:nvPr/>
        </p:nvSpPr>
        <p:spPr bwMode="auto">
          <a:xfrm>
            <a:off x="2228850" y="3269588"/>
            <a:ext cx="1079500" cy="230400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Чувство</a:t>
            </a:r>
          </a:p>
        </p:txBody>
      </p:sp>
      <p:sp>
        <p:nvSpPr>
          <p:cNvPr id="23566" name="Text Box 14" descr="25%"/>
          <p:cNvSpPr txBox="1">
            <a:spLocks noChangeArrowheads="1"/>
          </p:cNvSpPr>
          <p:nvPr/>
        </p:nvSpPr>
        <p:spPr bwMode="auto">
          <a:xfrm>
            <a:off x="2228850" y="3618211"/>
            <a:ext cx="1079500" cy="230400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Переживание</a:t>
            </a:r>
          </a:p>
        </p:txBody>
      </p:sp>
      <p:sp>
        <p:nvSpPr>
          <p:cNvPr id="23567" name="Text Box 15" descr="25%"/>
          <p:cNvSpPr txBox="1">
            <a:spLocks noChangeArrowheads="1"/>
          </p:cNvSpPr>
          <p:nvPr/>
        </p:nvSpPr>
        <p:spPr bwMode="auto">
          <a:xfrm>
            <a:off x="2228850" y="2921892"/>
            <a:ext cx="1079500" cy="230400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Эмоция</a:t>
            </a:r>
          </a:p>
        </p:txBody>
      </p:sp>
      <p:sp>
        <p:nvSpPr>
          <p:cNvPr id="23568" name="Text Box 16" descr="30%"/>
          <p:cNvSpPr txBox="1">
            <a:spLocks noChangeArrowheads="1"/>
          </p:cNvSpPr>
          <p:nvPr/>
        </p:nvSpPr>
        <p:spPr bwMode="auto">
          <a:xfrm>
            <a:off x="3805136" y="2921890"/>
            <a:ext cx="1143000" cy="324000"/>
          </a:xfrm>
          <a:prstGeom prst="rect">
            <a:avLst/>
          </a:prstGeom>
          <a:pattFill prst="pct30">
            <a:fgClr>
              <a:srgbClr val="FFCC66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Простой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олевой процесс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9" name="Text Box 17" descr="30%"/>
          <p:cNvSpPr txBox="1">
            <a:spLocks noChangeArrowheads="1"/>
          </p:cNvSpPr>
          <p:nvPr/>
        </p:nvSpPr>
        <p:spPr bwMode="auto">
          <a:xfrm>
            <a:off x="3809419" y="3394852"/>
            <a:ext cx="1143000" cy="324000"/>
          </a:xfrm>
          <a:prstGeom prst="rect">
            <a:avLst/>
          </a:prstGeom>
          <a:pattFill prst="pct30">
            <a:fgClr>
              <a:srgbClr val="FFCC66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Сложный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волевой процесс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716016" y="3718853"/>
            <a:ext cx="904750" cy="623831"/>
          </a:xfrm>
          <a:custGeom>
            <a:avLst/>
            <a:gdLst>
              <a:gd name="T0" fmla="*/ 0 w 697"/>
              <a:gd name="T1" fmla="*/ 0 h 258"/>
              <a:gd name="T2" fmla="*/ 2147483647 w 697"/>
              <a:gd name="T3" fmla="*/ 2147483647 h 258"/>
              <a:gd name="T4" fmla="*/ 2147483647 w 697"/>
              <a:gd name="T5" fmla="*/ 2147483647 h 258"/>
              <a:gd name="T6" fmla="*/ 0 60000 65536"/>
              <a:gd name="T7" fmla="*/ 0 60000 65536"/>
              <a:gd name="T8" fmla="*/ 0 60000 65536"/>
              <a:gd name="connsiteX0" fmla="*/ 0 w 10000"/>
              <a:gd name="connsiteY0" fmla="*/ 0 h 10000"/>
              <a:gd name="connsiteX1" fmla="*/ 14 w 10000"/>
              <a:gd name="connsiteY1" fmla="*/ 3836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14 w 10000"/>
              <a:gd name="connsiteY1" fmla="*/ 3836 h 10000"/>
              <a:gd name="connsiteX2" fmla="*/ 3800 w 10000"/>
              <a:gd name="connsiteY2" fmla="*/ 8804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14 w 10000"/>
              <a:gd name="connsiteY1" fmla="*/ 3836 h 10000"/>
              <a:gd name="connsiteX2" fmla="*/ 3800 w 10000"/>
              <a:gd name="connsiteY2" fmla="*/ 8804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14 w 10000"/>
              <a:gd name="connsiteY1" fmla="*/ 3836 h 10000"/>
              <a:gd name="connsiteX2" fmla="*/ 3800 w 10000"/>
              <a:gd name="connsiteY2" fmla="*/ 8804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14 w 10000"/>
              <a:gd name="connsiteY1" fmla="*/ 3836 h 10000"/>
              <a:gd name="connsiteX2" fmla="*/ 3800 w 10000"/>
              <a:gd name="connsiteY2" fmla="*/ 9763 h 10000"/>
              <a:gd name="connsiteX3" fmla="*/ 10000 w 10000"/>
              <a:gd name="connsiteY3" fmla="*/ 10000 h 10000"/>
              <a:gd name="connsiteX0" fmla="*/ 0 w 10000"/>
              <a:gd name="connsiteY0" fmla="*/ 0 h 10075"/>
              <a:gd name="connsiteX1" fmla="*/ 14 w 10000"/>
              <a:gd name="connsiteY1" fmla="*/ 3836 h 10075"/>
              <a:gd name="connsiteX2" fmla="*/ 3800 w 10000"/>
              <a:gd name="connsiteY2" fmla="*/ 10037 h 10075"/>
              <a:gd name="connsiteX3" fmla="*/ 10000 w 10000"/>
              <a:gd name="connsiteY3" fmla="*/ 10000 h 10075"/>
              <a:gd name="connsiteX0" fmla="*/ 0 w 10000"/>
              <a:gd name="connsiteY0" fmla="*/ 0 h 10000"/>
              <a:gd name="connsiteX1" fmla="*/ 14 w 10000"/>
              <a:gd name="connsiteY1" fmla="*/ 3836 h 10000"/>
              <a:gd name="connsiteX2" fmla="*/ 3800 w 10000"/>
              <a:gd name="connsiteY2" fmla="*/ 9763 h 10000"/>
              <a:gd name="connsiteX3" fmla="*/ 10000 w 10000"/>
              <a:gd name="connsiteY3" fmla="*/ 10000 h 10000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800 w 10000"/>
              <a:gd name="connsiteY2" fmla="*/ 9763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800 w 10000"/>
              <a:gd name="connsiteY2" fmla="*/ 9763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923 w 10000"/>
              <a:gd name="connsiteY2" fmla="*/ 10261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923 w 10000"/>
              <a:gd name="connsiteY2" fmla="*/ 10261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923 w 10000"/>
              <a:gd name="connsiteY2" fmla="*/ 10261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923 w 10000"/>
              <a:gd name="connsiteY2" fmla="*/ 10261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923 w 10000"/>
              <a:gd name="connsiteY2" fmla="*/ 10261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923 w 10000"/>
              <a:gd name="connsiteY2" fmla="*/ 10261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3923 w 10000"/>
              <a:gd name="connsiteY2" fmla="*/ 10261 h 10411"/>
              <a:gd name="connsiteX3" fmla="*/ 10000 w 10000"/>
              <a:gd name="connsiteY3" fmla="*/ 10411 h 10411"/>
              <a:gd name="connsiteX0" fmla="*/ 0 w 10000"/>
              <a:gd name="connsiteY0" fmla="*/ 0 h 10411"/>
              <a:gd name="connsiteX1" fmla="*/ 14 w 10000"/>
              <a:gd name="connsiteY1" fmla="*/ 3836 h 10411"/>
              <a:gd name="connsiteX2" fmla="*/ 10000 w 10000"/>
              <a:gd name="connsiteY2" fmla="*/ 10411 h 10411"/>
              <a:gd name="connsiteX0" fmla="*/ 0 w 10000"/>
              <a:gd name="connsiteY0" fmla="*/ 0 h 10769"/>
              <a:gd name="connsiteX1" fmla="*/ 99 w 10000"/>
              <a:gd name="connsiteY1" fmla="*/ 10197 h 10769"/>
              <a:gd name="connsiteX2" fmla="*/ 10000 w 10000"/>
              <a:gd name="connsiteY2" fmla="*/ 10411 h 10769"/>
              <a:gd name="connsiteX0" fmla="*/ 0 w 10000"/>
              <a:gd name="connsiteY0" fmla="*/ 0 h 10411"/>
              <a:gd name="connsiteX1" fmla="*/ 99 w 10000"/>
              <a:gd name="connsiteY1" fmla="*/ 10197 h 10411"/>
              <a:gd name="connsiteX2" fmla="*/ 10000 w 10000"/>
              <a:gd name="connsiteY2" fmla="*/ 10411 h 10411"/>
              <a:gd name="connsiteX0" fmla="*/ 0 w 10000"/>
              <a:gd name="connsiteY0" fmla="*/ 0 h 10698"/>
              <a:gd name="connsiteX1" fmla="*/ 14 w 10000"/>
              <a:gd name="connsiteY1" fmla="*/ 10651 h 10698"/>
              <a:gd name="connsiteX2" fmla="*/ 10000 w 10000"/>
              <a:gd name="connsiteY2" fmla="*/ 10411 h 10698"/>
              <a:gd name="connsiteX0" fmla="*/ 0 w 10000"/>
              <a:gd name="connsiteY0" fmla="*/ 0 h 10770"/>
              <a:gd name="connsiteX1" fmla="*/ 14 w 10000"/>
              <a:gd name="connsiteY1" fmla="*/ 10651 h 10770"/>
              <a:gd name="connsiteX2" fmla="*/ 10000 w 10000"/>
              <a:gd name="connsiteY2" fmla="*/ 10411 h 10770"/>
              <a:gd name="connsiteX0" fmla="*/ 0 w 10000"/>
              <a:gd name="connsiteY0" fmla="*/ 0 h 10770"/>
              <a:gd name="connsiteX1" fmla="*/ 14 w 10000"/>
              <a:gd name="connsiteY1" fmla="*/ 10651 h 10770"/>
              <a:gd name="connsiteX2" fmla="*/ 10000 w 10000"/>
              <a:gd name="connsiteY2" fmla="*/ 10411 h 10770"/>
              <a:gd name="connsiteX0" fmla="*/ 0 w 10000"/>
              <a:gd name="connsiteY0" fmla="*/ 0 h 10770"/>
              <a:gd name="connsiteX1" fmla="*/ 14 w 10000"/>
              <a:gd name="connsiteY1" fmla="*/ 10651 h 10770"/>
              <a:gd name="connsiteX2" fmla="*/ 10000 w 10000"/>
              <a:gd name="connsiteY2" fmla="*/ 10411 h 10770"/>
              <a:gd name="connsiteX0" fmla="*/ 0 w 11227"/>
              <a:gd name="connsiteY0" fmla="*/ 0 h 10974"/>
              <a:gd name="connsiteX1" fmla="*/ 14 w 11227"/>
              <a:gd name="connsiteY1" fmla="*/ 10651 h 10974"/>
              <a:gd name="connsiteX2" fmla="*/ 11227 w 11227"/>
              <a:gd name="connsiteY2" fmla="*/ 10974 h 10974"/>
              <a:gd name="connsiteX0" fmla="*/ 0 w 11227"/>
              <a:gd name="connsiteY0" fmla="*/ 0 h 10974"/>
              <a:gd name="connsiteX1" fmla="*/ 14 w 11227"/>
              <a:gd name="connsiteY1" fmla="*/ 10651 h 10974"/>
              <a:gd name="connsiteX2" fmla="*/ 11227 w 11227"/>
              <a:gd name="connsiteY2" fmla="*/ 10974 h 10974"/>
              <a:gd name="connsiteX0" fmla="*/ 0 w 11200"/>
              <a:gd name="connsiteY0" fmla="*/ 0 h 10833"/>
              <a:gd name="connsiteX1" fmla="*/ 14 w 11200"/>
              <a:gd name="connsiteY1" fmla="*/ 10651 h 10833"/>
              <a:gd name="connsiteX2" fmla="*/ 11200 w 11200"/>
              <a:gd name="connsiteY2" fmla="*/ 10833 h 10833"/>
              <a:gd name="connsiteX0" fmla="*/ 0 w 11200"/>
              <a:gd name="connsiteY0" fmla="*/ 0 h 10882"/>
              <a:gd name="connsiteX1" fmla="*/ 14 w 11200"/>
              <a:gd name="connsiteY1" fmla="*/ 10868 h 10882"/>
              <a:gd name="connsiteX2" fmla="*/ 11200 w 11200"/>
              <a:gd name="connsiteY2" fmla="*/ 10833 h 10882"/>
              <a:gd name="connsiteX0" fmla="*/ 0 w 11200"/>
              <a:gd name="connsiteY0" fmla="*/ 0 h 10868"/>
              <a:gd name="connsiteX1" fmla="*/ 14 w 11200"/>
              <a:gd name="connsiteY1" fmla="*/ 10868 h 10868"/>
              <a:gd name="connsiteX2" fmla="*/ 11200 w 11200"/>
              <a:gd name="connsiteY2" fmla="*/ 10833 h 10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200" h="10868">
                <a:moveTo>
                  <a:pt x="0" y="0"/>
                </a:moveTo>
                <a:cubicBezTo>
                  <a:pt x="5" y="1279"/>
                  <a:pt x="9" y="9589"/>
                  <a:pt x="14" y="10868"/>
                </a:cubicBezTo>
                <a:lnTo>
                  <a:pt x="11200" y="10833"/>
                </a:lnTo>
              </a:path>
            </a:pathLst>
          </a:custGeom>
          <a:noFill/>
          <a:ln w="19050">
            <a:solidFill>
              <a:srgbClr val="FF99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2996690" y="3848611"/>
            <a:ext cx="2624052" cy="558755"/>
          </a:xfrm>
          <a:custGeom>
            <a:avLst/>
            <a:gdLst>
              <a:gd name="T0" fmla="*/ 0 w 1719"/>
              <a:gd name="T1" fmla="*/ 0 h 345"/>
              <a:gd name="T2" fmla="*/ 0 w 1719"/>
              <a:gd name="T3" fmla="*/ 2147483647 h 345"/>
              <a:gd name="T4" fmla="*/ 2147483647 w 1719"/>
              <a:gd name="T5" fmla="*/ 2147483647 h 345"/>
              <a:gd name="T6" fmla="*/ 0 60000 65536"/>
              <a:gd name="T7" fmla="*/ 0 60000 65536"/>
              <a:gd name="T8" fmla="*/ 0 60000 65536"/>
              <a:gd name="connsiteX0" fmla="*/ 0 w 10000"/>
              <a:gd name="connsiteY0" fmla="*/ 0 h 10000"/>
              <a:gd name="connsiteX1" fmla="*/ 0 w 10000"/>
              <a:gd name="connsiteY1" fmla="*/ 2435 h 10000"/>
              <a:gd name="connsiteX2" fmla="*/ 5585 w 10000"/>
              <a:gd name="connsiteY2" fmla="*/ 2435 h 10000"/>
              <a:gd name="connsiteX3" fmla="*/ 5597 w 10000"/>
              <a:gd name="connsiteY3" fmla="*/ 4166 h 10000"/>
              <a:gd name="connsiteX4" fmla="*/ 10000 w 10000"/>
              <a:gd name="connsiteY4" fmla="*/ 10000 h 10000"/>
              <a:gd name="connsiteX0" fmla="*/ 0 w 10000"/>
              <a:gd name="connsiteY0" fmla="*/ 0 h 10000"/>
              <a:gd name="connsiteX1" fmla="*/ 0 w 10000"/>
              <a:gd name="connsiteY1" fmla="*/ 2435 h 10000"/>
              <a:gd name="connsiteX2" fmla="*/ 5585 w 10000"/>
              <a:gd name="connsiteY2" fmla="*/ 2435 h 10000"/>
              <a:gd name="connsiteX3" fmla="*/ 5597 w 10000"/>
              <a:gd name="connsiteY3" fmla="*/ 4166 h 10000"/>
              <a:gd name="connsiteX4" fmla="*/ 10000 w 10000"/>
              <a:gd name="connsiteY4" fmla="*/ 10000 h 10000"/>
              <a:gd name="connsiteX0" fmla="*/ 0 w 10000"/>
              <a:gd name="connsiteY0" fmla="*/ 0 h 10000"/>
              <a:gd name="connsiteX1" fmla="*/ 0 w 10000"/>
              <a:gd name="connsiteY1" fmla="*/ 2435 h 10000"/>
              <a:gd name="connsiteX2" fmla="*/ 5585 w 10000"/>
              <a:gd name="connsiteY2" fmla="*/ 2435 h 10000"/>
              <a:gd name="connsiteX3" fmla="*/ 5597 w 10000"/>
              <a:gd name="connsiteY3" fmla="*/ 4166 h 10000"/>
              <a:gd name="connsiteX4" fmla="*/ 7441 w 10000"/>
              <a:gd name="connsiteY4" fmla="*/ 9385 h 10000"/>
              <a:gd name="connsiteX5" fmla="*/ 10000 w 10000"/>
              <a:gd name="connsiteY5" fmla="*/ 10000 h 10000"/>
              <a:gd name="connsiteX0" fmla="*/ 0 w 10000"/>
              <a:gd name="connsiteY0" fmla="*/ 0 h 10396"/>
              <a:gd name="connsiteX1" fmla="*/ 0 w 10000"/>
              <a:gd name="connsiteY1" fmla="*/ 2435 h 10396"/>
              <a:gd name="connsiteX2" fmla="*/ 5585 w 10000"/>
              <a:gd name="connsiteY2" fmla="*/ 2435 h 10396"/>
              <a:gd name="connsiteX3" fmla="*/ 5597 w 10000"/>
              <a:gd name="connsiteY3" fmla="*/ 4166 h 10396"/>
              <a:gd name="connsiteX4" fmla="*/ 7441 w 10000"/>
              <a:gd name="connsiteY4" fmla="*/ 10006 h 10396"/>
              <a:gd name="connsiteX5" fmla="*/ 10000 w 10000"/>
              <a:gd name="connsiteY5" fmla="*/ 10000 h 10396"/>
              <a:gd name="connsiteX0" fmla="*/ 0 w 10000"/>
              <a:gd name="connsiteY0" fmla="*/ 0 h 10010"/>
              <a:gd name="connsiteX1" fmla="*/ 0 w 10000"/>
              <a:gd name="connsiteY1" fmla="*/ 2435 h 10010"/>
              <a:gd name="connsiteX2" fmla="*/ 5585 w 10000"/>
              <a:gd name="connsiteY2" fmla="*/ 2435 h 10010"/>
              <a:gd name="connsiteX3" fmla="*/ 5597 w 10000"/>
              <a:gd name="connsiteY3" fmla="*/ 4166 h 10010"/>
              <a:gd name="connsiteX4" fmla="*/ 7441 w 10000"/>
              <a:gd name="connsiteY4" fmla="*/ 10006 h 10010"/>
              <a:gd name="connsiteX5" fmla="*/ 10000 w 10000"/>
              <a:gd name="connsiteY5" fmla="*/ 10000 h 10010"/>
              <a:gd name="connsiteX0" fmla="*/ 0 w 10000"/>
              <a:gd name="connsiteY0" fmla="*/ 0 h 10010"/>
              <a:gd name="connsiteX1" fmla="*/ 0 w 10000"/>
              <a:gd name="connsiteY1" fmla="*/ 2435 h 10010"/>
              <a:gd name="connsiteX2" fmla="*/ 5585 w 10000"/>
              <a:gd name="connsiteY2" fmla="*/ 2435 h 10010"/>
              <a:gd name="connsiteX3" fmla="*/ 5597 w 10000"/>
              <a:gd name="connsiteY3" fmla="*/ 4166 h 10010"/>
              <a:gd name="connsiteX4" fmla="*/ 7441 w 10000"/>
              <a:gd name="connsiteY4" fmla="*/ 10006 h 10010"/>
              <a:gd name="connsiteX5" fmla="*/ 10000 w 10000"/>
              <a:gd name="connsiteY5" fmla="*/ 10000 h 10010"/>
              <a:gd name="connsiteX0" fmla="*/ 0 w 10000"/>
              <a:gd name="connsiteY0" fmla="*/ 0 h 10010"/>
              <a:gd name="connsiteX1" fmla="*/ 0 w 10000"/>
              <a:gd name="connsiteY1" fmla="*/ 2435 h 10010"/>
              <a:gd name="connsiteX2" fmla="*/ 5585 w 10000"/>
              <a:gd name="connsiteY2" fmla="*/ 2435 h 10010"/>
              <a:gd name="connsiteX3" fmla="*/ 5597 w 10000"/>
              <a:gd name="connsiteY3" fmla="*/ 4166 h 10010"/>
              <a:gd name="connsiteX4" fmla="*/ 7441 w 10000"/>
              <a:gd name="connsiteY4" fmla="*/ 10006 h 10010"/>
              <a:gd name="connsiteX5" fmla="*/ 10000 w 10000"/>
              <a:gd name="connsiteY5" fmla="*/ 10000 h 10010"/>
              <a:gd name="connsiteX0" fmla="*/ 0 w 10000"/>
              <a:gd name="connsiteY0" fmla="*/ 0 h 10021"/>
              <a:gd name="connsiteX1" fmla="*/ 0 w 10000"/>
              <a:gd name="connsiteY1" fmla="*/ 2435 h 10021"/>
              <a:gd name="connsiteX2" fmla="*/ 5585 w 10000"/>
              <a:gd name="connsiteY2" fmla="*/ 2435 h 10021"/>
              <a:gd name="connsiteX3" fmla="*/ 5597 w 10000"/>
              <a:gd name="connsiteY3" fmla="*/ 4166 h 10021"/>
              <a:gd name="connsiteX4" fmla="*/ 7441 w 10000"/>
              <a:gd name="connsiteY4" fmla="*/ 10006 h 10021"/>
              <a:gd name="connsiteX5" fmla="*/ 10000 w 10000"/>
              <a:gd name="connsiteY5" fmla="*/ 10000 h 10021"/>
              <a:gd name="connsiteX0" fmla="*/ 0 w 10000"/>
              <a:gd name="connsiteY0" fmla="*/ 0 h 10021"/>
              <a:gd name="connsiteX1" fmla="*/ 0 w 10000"/>
              <a:gd name="connsiteY1" fmla="*/ 2435 h 10021"/>
              <a:gd name="connsiteX2" fmla="*/ 5074 w 10000"/>
              <a:gd name="connsiteY2" fmla="*/ 2497 h 10021"/>
              <a:gd name="connsiteX3" fmla="*/ 5597 w 10000"/>
              <a:gd name="connsiteY3" fmla="*/ 4166 h 10021"/>
              <a:gd name="connsiteX4" fmla="*/ 7441 w 10000"/>
              <a:gd name="connsiteY4" fmla="*/ 10006 h 10021"/>
              <a:gd name="connsiteX5" fmla="*/ 10000 w 10000"/>
              <a:gd name="connsiteY5" fmla="*/ 10000 h 10021"/>
              <a:gd name="connsiteX0" fmla="*/ 0 w 10000"/>
              <a:gd name="connsiteY0" fmla="*/ 0 h 10021"/>
              <a:gd name="connsiteX1" fmla="*/ 0 w 10000"/>
              <a:gd name="connsiteY1" fmla="*/ 2435 h 10021"/>
              <a:gd name="connsiteX2" fmla="*/ 5074 w 10000"/>
              <a:gd name="connsiteY2" fmla="*/ 2497 h 10021"/>
              <a:gd name="connsiteX3" fmla="*/ 7441 w 10000"/>
              <a:gd name="connsiteY3" fmla="*/ 10006 h 10021"/>
              <a:gd name="connsiteX4" fmla="*/ 10000 w 10000"/>
              <a:gd name="connsiteY4" fmla="*/ 10000 h 10021"/>
              <a:gd name="connsiteX0" fmla="*/ 0 w 10000"/>
              <a:gd name="connsiteY0" fmla="*/ 0 h 10006"/>
              <a:gd name="connsiteX1" fmla="*/ 0 w 10000"/>
              <a:gd name="connsiteY1" fmla="*/ 2435 h 10006"/>
              <a:gd name="connsiteX2" fmla="*/ 5074 w 10000"/>
              <a:gd name="connsiteY2" fmla="*/ 2497 h 10006"/>
              <a:gd name="connsiteX3" fmla="*/ 7441 w 10000"/>
              <a:gd name="connsiteY3" fmla="*/ 10006 h 10006"/>
              <a:gd name="connsiteX4" fmla="*/ 10000 w 10000"/>
              <a:gd name="connsiteY4" fmla="*/ 3130 h 10006"/>
              <a:gd name="connsiteX0" fmla="*/ 0 w 10000"/>
              <a:gd name="connsiteY0" fmla="*/ 0 h 3130"/>
              <a:gd name="connsiteX1" fmla="*/ 0 w 10000"/>
              <a:gd name="connsiteY1" fmla="*/ 2435 h 3130"/>
              <a:gd name="connsiteX2" fmla="*/ 5074 w 10000"/>
              <a:gd name="connsiteY2" fmla="*/ 2497 h 3130"/>
              <a:gd name="connsiteX3" fmla="*/ 10000 w 10000"/>
              <a:gd name="connsiteY3" fmla="*/ 3130 h 3130"/>
              <a:gd name="connsiteX0" fmla="*/ 0 w 10000"/>
              <a:gd name="connsiteY0" fmla="*/ 0 h 10000"/>
              <a:gd name="connsiteX1" fmla="*/ 0 w 10000"/>
              <a:gd name="connsiteY1" fmla="*/ 778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0 w 10000"/>
              <a:gd name="connsiteY1" fmla="*/ 9829 h 10000"/>
              <a:gd name="connsiteX2" fmla="*/ 10000 w 10000"/>
              <a:gd name="connsiteY2" fmla="*/ 10000 h 10000"/>
              <a:gd name="connsiteX0" fmla="*/ 387 w 10000"/>
              <a:gd name="connsiteY0" fmla="*/ 0 h 32486"/>
              <a:gd name="connsiteX1" fmla="*/ 0 w 10000"/>
              <a:gd name="connsiteY1" fmla="*/ 32315 h 32486"/>
              <a:gd name="connsiteX2" fmla="*/ 10000 w 10000"/>
              <a:gd name="connsiteY2" fmla="*/ 32486 h 32486"/>
              <a:gd name="connsiteX0" fmla="*/ 22 w 9635"/>
              <a:gd name="connsiteY0" fmla="*/ 0 h 32486"/>
              <a:gd name="connsiteX1" fmla="*/ 0 w 9635"/>
              <a:gd name="connsiteY1" fmla="*/ 15076 h 32486"/>
              <a:gd name="connsiteX2" fmla="*/ 9635 w 9635"/>
              <a:gd name="connsiteY2" fmla="*/ 32486 h 32486"/>
              <a:gd name="connsiteX0" fmla="*/ 23 w 10000"/>
              <a:gd name="connsiteY0" fmla="*/ 0 h 10000"/>
              <a:gd name="connsiteX1" fmla="*/ 0 w 10000"/>
              <a:gd name="connsiteY1" fmla="*/ 4641 h 10000"/>
              <a:gd name="connsiteX2" fmla="*/ 5334 w 10000"/>
              <a:gd name="connsiteY2" fmla="*/ 9832 h 10000"/>
              <a:gd name="connsiteX3" fmla="*/ 10000 w 10000"/>
              <a:gd name="connsiteY3" fmla="*/ 10000 h 10000"/>
              <a:gd name="connsiteX0" fmla="*/ 23 w 10000"/>
              <a:gd name="connsiteY0" fmla="*/ 0 h 10000"/>
              <a:gd name="connsiteX1" fmla="*/ 0 w 10000"/>
              <a:gd name="connsiteY1" fmla="*/ 4641 h 10000"/>
              <a:gd name="connsiteX2" fmla="*/ 4726 w 10000"/>
              <a:gd name="connsiteY2" fmla="*/ 9717 h 10000"/>
              <a:gd name="connsiteX3" fmla="*/ 10000 w 10000"/>
              <a:gd name="connsiteY3" fmla="*/ 10000 h 10000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737 w 10000"/>
              <a:gd name="connsiteY2" fmla="*/ 10005 h 10005"/>
              <a:gd name="connsiteX3" fmla="*/ 10000 w 10000"/>
              <a:gd name="connsiteY3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577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577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577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577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577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715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715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23 w 10000"/>
              <a:gd name="connsiteY0" fmla="*/ 0 h 10005"/>
              <a:gd name="connsiteX1" fmla="*/ 0 w 10000"/>
              <a:gd name="connsiteY1" fmla="*/ 4641 h 10005"/>
              <a:gd name="connsiteX2" fmla="*/ 4715 w 10000"/>
              <a:gd name="connsiteY2" fmla="*/ 5506 h 10005"/>
              <a:gd name="connsiteX3" fmla="*/ 4737 w 10000"/>
              <a:gd name="connsiteY3" fmla="*/ 10005 h 10005"/>
              <a:gd name="connsiteX4" fmla="*/ 10000 w 10000"/>
              <a:gd name="connsiteY4" fmla="*/ 10000 h 10005"/>
              <a:gd name="connsiteX0" fmla="*/ 12 w 9989"/>
              <a:gd name="connsiteY0" fmla="*/ 0 h 10005"/>
              <a:gd name="connsiteX1" fmla="*/ 0 w 9989"/>
              <a:gd name="connsiteY1" fmla="*/ 5218 h 10005"/>
              <a:gd name="connsiteX2" fmla="*/ 4704 w 9989"/>
              <a:gd name="connsiteY2" fmla="*/ 5506 h 10005"/>
              <a:gd name="connsiteX3" fmla="*/ 4726 w 9989"/>
              <a:gd name="connsiteY3" fmla="*/ 10005 h 10005"/>
              <a:gd name="connsiteX4" fmla="*/ 9989 w 9989"/>
              <a:gd name="connsiteY4" fmla="*/ 10000 h 10005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09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09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55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55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21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21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21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10000"/>
              <a:gd name="connsiteX1" fmla="*/ 0 w 10000"/>
              <a:gd name="connsiteY1" fmla="*/ 5503 h 10000"/>
              <a:gd name="connsiteX2" fmla="*/ 4721 w 10000"/>
              <a:gd name="connsiteY2" fmla="*/ 5503 h 10000"/>
              <a:gd name="connsiteX3" fmla="*/ 4731 w 10000"/>
              <a:gd name="connsiteY3" fmla="*/ 10000 h 10000"/>
              <a:gd name="connsiteX4" fmla="*/ 10000 w 10000"/>
              <a:gd name="connsiteY4" fmla="*/ 9995 h 10000"/>
              <a:gd name="connsiteX0" fmla="*/ 12 w 10000"/>
              <a:gd name="connsiteY0" fmla="*/ 0 h 9995"/>
              <a:gd name="connsiteX1" fmla="*/ 0 w 10000"/>
              <a:gd name="connsiteY1" fmla="*/ 5503 h 9995"/>
              <a:gd name="connsiteX2" fmla="*/ 4721 w 10000"/>
              <a:gd name="connsiteY2" fmla="*/ 5503 h 9995"/>
              <a:gd name="connsiteX3" fmla="*/ 10000 w 10000"/>
              <a:gd name="connsiteY3" fmla="*/ 9995 h 9995"/>
              <a:gd name="connsiteX0" fmla="*/ 12 w 10000"/>
              <a:gd name="connsiteY0" fmla="*/ 0 h 5721"/>
              <a:gd name="connsiteX1" fmla="*/ 0 w 10000"/>
              <a:gd name="connsiteY1" fmla="*/ 5506 h 5721"/>
              <a:gd name="connsiteX2" fmla="*/ 4721 w 10000"/>
              <a:gd name="connsiteY2" fmla="*/ 5506 h 5721"/>
              <a:gd name="connsiteX3" fmla="*/ 10000 w 10000"/>
              <a:gd name="connsiteY3" fmla="*/ 5674 h 5721"/>
              <a:gd name="connsiteX0" fmla="*/ 12 w 10000"/>
              <a:gd name="connsiteY0" fmla="*/ 0 h 10210"/>
              <a:gd name="connsiteX1" fmla="*/ 0 w 10000"/>
              <a:gd name="connsiteY1" fmla="*/ 9624 h 10210"/>
              <a:gd name="connsiteX2" fmla="*/ 4721 w 10000"/>
              <a:gd name="connsiteY2" fmla="*/ 9624 h 10210"/>
              <a:gd name="connsiteX3" fmla="*/ 10000 w 10000"/>
              <a:gd name="connsiteY3" fmla="*/ 9918 h 10210"/>
              <a:gd name="connsiteX0" fmla="*/ 12 w 10000"/>
              <a:gd name="connsiteY0" fmla="*/ 0 h 10427"/>
              <a:gd name="connsiteX1" fmla="*/ 0 w 10000"/>
              <a:gd name="connsiteY1" fmla="*/ 9624 h 10427"/>
              <a:gd name="connsiteX2" fmla="*/ 10000 w 10000"/>
              <a:gd name="connsiteY2" fmla="*/ 9918 h 10427"/>
              <a:gd name="connsiteX0" fmla="*/ 12 w 10000"/>
              <a:gd name="connsiteY0" fmla="*/ 0 h 9952"/>
              <a:gd name="connsiteX1" fmla="*/ 0 w 10000"/>
              <a:gd name="connsiteY1" fmla="*/ 9624 h 9952"/>
              <a:gd name="connsiteX2" fmla="*/ 10000 w 10000"/>
              <a:gd name="connsiteY2" fmla="*/ 9918 h 9952"/>
              <a:gd name="connsiteX0" fmla="*/ 12 w 10000"/>
              <a:gd name="connsiteY0" fmla="*/ 0 h 9966"/>
              <a:gd name="connsiteX1" fmla="*/ 0 w 10000"/>
              <a:gd name="connsiteY1" fmla="*/ 9670 h 9966"/>
              <a:gd name="connsiteX2" fmla="*/ 10000 w 10000"/>
              <a:gd name="connsiteY2" fmla="*/ 9966 h 9966"/>
              <a:gd name="connsiteX0" fmla="*/ 3 w 9991"/>
              <a:gd name="connsiteY0" fmla="*/ 0 h 10011"/>
              <a:gd name="connsiteX1" fmla="*/ 0 w 9991"/>
              <a:gd name="connsiteY1" fmla="*/ 9882 h 10011"/>
              <a:gd name="connsiteX2" fmla="*/ 9991 w 9991"/>
              <a:gd name="connsiteY2" fmla="*/ 10000 h 10011"/>
              <a:gd name="connsiteX0" fmla="*/ 3 w 10000"/>
              <a:gd name="connsiteY0" fmla="*/ 0 h 9989"/>
              <a:gd name="connsiteX1" fmla="*/ 0 w 10000"/>
              <a:gd name="connsiteY1" fmla="*/ 9871 h 9989"/>
              <a:gd name="connsiteX2" fmla="*/ 10000 w 10000"/>
              <a:gd name="connsiteY2" fmla="*/ 9989 h 9989"/>
              <a:gd name="connsiteX0" fmla="*/ 3 w 10000"/>
              <a:gd name="connsiteY0" fmla="*/ 0 h 10051"/>
              <a:gd name="connsiteX1" fmla="*/ 0 w 10000"/>
              <a:gd name="connsiteY1" fmla="*/ 10016 h 10051"/>
              <a:gd name="connsiteX2" fmla="*/ 10000 w 10000"/>
              <a:gd name="connsiteY2" fmla="*/ 10000 h 10051"/>
              <a:gd name="connsiteX0" fmla="*/ 3 w 10000"/>
              <a:gd name="connsiteY0" fmla="*/ 0 h 10051"/>
              <a:gd name="connsiteX1" fmla="*/ 0 w 10000"/>
              <a:gd name="connsiteY1" fmla="*/ 10016 h 10051"/>
              <a:gd name="connsiteX2" fmla="*/ 10000 w 10000"/>
              <a:gd name="connsiteY2" fmla="*/ 10000 h 1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51">
                <a:moveTo>
                  <a:pt x="3" y="0"/>
                </a:moveTo>
                <a:cubicBezTo>
                  <a:pt x="-4" y="2726"/>
                  <a:pt x="7" y="7290"/>
                  <a:pt x="0" y="10016"/>
                </a:cubicBezTo>
                <a:cubicBezTo>
                  <a:pt x="3222" y="10126"/>
                  <a:pt x="7915" y="9939"/>
                  <a:pt x="10000" y="10000"/>
                </a:cubicBezTo>
              </a:path>
            </a:pathLst>
          </a:custGeom>
          <a:noFill/>
          <a:ln w="19050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>
            <a:off x="1526224" y="4467015"/>
            <a:ext cx="4095085" cy="439231"/>
          </a:xfrm>
          <a:custGeom>
            <a:avLst/>
            <a:gdLst>
              <a:gd name="T0" fmla="*/ 396 w 10036"/>
              <a:gd name="T1" fmla="*/ 0 h 10000"/>
              <a:gd name="T2" fmla="*/ 0 w 10036"/>
              <a:gd name="T3" fmla="*/ 230187 h 10000"/>
              <a:gd name="T4" fmla="*/ 3971884 w 10036"/>
              <a:gd name="T5" fmla="*/ 227517 h 10000"/>
              <a:gd name="T6" fmla="*/ 0 60000 65536"/>
              <a:gd name="T7" fmla="*/ 0 60000 65536"/>
              <a:gd name="T8" fmla="*/ 0 60000 65536"/>
              <a:gd name="connsiteX0" fmla="*/ 1 w 10036"/>
              <a:gd name="connsiteY0" fmla="*/ 0 h 8645"/>
              <a:gd name="connsiteX1" fmla="*/ 0 w 10036"/>
              <a:gd name="connsiteY1" fmla="*/ 8645 h 8645"/>
              <a:gd name="connsiteX2" fmla="*/ 10036 w 10036"/>
              <a:gd name="connsiteY2" fmla="*/ 8529 h 8645"/>
              <a:gd name="connsiteX0" fmla="*/ 1 w 10000"/>
              <a:gd name="connsiteY0" fmla="*/ 0 h 9866"/>
              <a:gd name="connsiteX1" fmla="*/ 7 w 10000"/>
              <a:gd name="connsiteY1" fmla="*/ 8746 h 9866"/>
              <a:gd name="connsiteX2" fmla="*/ 10000 w 10000"/>
              <a:gd name="connsiteY2" fmla="*/ 9866 h 9866"/>
              <a:gd name="connsiteX0" fmla="*/ 0 w 10014"/>
              <a:gd name="connsiteY0" fmla="*/ 0 h 11747"/>
              <a:gd name="connsiteX1" fmla="*/ 21 w 10014"/>
              <a:gd name="connsiteY1" fmla="*/ 10612 h 11747"/>
              <a:gd name="connsiteX2" fmla="*/ 10014 w 10014"/>
              <a:gd name="connsiteY2" fmla="*/ 11747 h 11747"/>
              <a:gd name="connsiteX0" fmla="*/ 0 w 10014"/>
              <a:gd name="connsiteY0" fmla="*/ 0 h 11747"/>
              <a:gd name="connsiteX1" fmla="*/ 21 w 10014"/>
              <a:gd name="connsiteY1" fmla="*/ 10612 h 11747"/>
              <a:gd name="connsiteX2" fmla="*/ 10014 w 10014"/>
              <a:gd name="connsiteY2" fmla="*/ 11747 h 11747"/>
              <a:gd name="connsiteX0" fmla="*/ 2 w 10001"/>
              <a:gd name="connsiteY0" fmla="*/ 0 h 10317"/>
              <a:gd name="connsiteX1" fmla="*/ 8 w 10001"/>
              <a:gd name="connsiteY1" fmla="*/ 9182 h 10317"/>
              <a:gd name="connsiteX2" fmla="*/ 10001 w 10001"/>
              <a:gd name="connsiteY2" fmla="*/ 10317 h 10317"/>
              <a:gd name="connsiteX0" fmla="*/ 3 w 10002"/>
              <a:gd name="connsiteY0" fmla="*/ 0 h 10317"/>
              <a:gd name="connsiteX1" fmla="*/ 9 w 10002"/>
              <a:gd name="connsiteY1" fmla="*/ 9182 h 10317"/>
              <a:gd name="connsiteX2" fmla="*/ 10002 w 10002"/>
              <a:gd name="connsiteY2" fmla="*/ 10317 h 10317"/>
              <a:gd name="connsiteX0" fmla="*/ 2 w 10001"/>
              <a:gd name="connsiteY0" fmla="*/ 0 h 10317"/>
              <a:gd name="connsiteX1" fmla="*/ 8 w 10001"/>
              <a:gd name="connsiteY1" fmla="*/ 9182 h 10317"/>
              <a:gd name="connsiteX2" fmla="*/ 10001 w 10001"/>
              <a:gd name="connsiteY2" fmla="*/ 10317 h 10317"/>
              <a:gd name="connsiteX0" fmla="*/ 2 w 10001"/>
              <a:gd name="connsiteY0" fmla="*/ 0 h 10317"/>
              <a:gd name="connsiteX1" fmla="*/ 8 w 10001"/>
              <a:gd name="connsiteY1" fmla="*/ 9182 h 10317"/>
              <a:gd name="connsiteX2" fmla="*/ 10001 w 10001"/>
              <a:gd name="connsiteY2" fmla="*/ 10317 h 10317"/>
              <a:gd name="connsiteX0" fmla="*/ 10 w 9994"/>
              <a:gd name="connsiteY0" fmla="*/ 0 h 10158"/>
              <a:gd name="connsiteX1" fmla="*/ 1 w 9994"/>
              <a:gd name="connsiteY1" fmla="*/ 9023 h 10158"/>
              <a:gd name="connsiteX2" fmla="*/ 9994 w 9994"/>
              <a:gd name="connsiteY2" fmla="*/ 10158 h 10158"/>
              <a:gd name="connsiteX0" fmla="*/ 10 w 10000"/>
              <a:gd name="connsiteY0" fmla="*/ 0 h 10156"/>
              <a:gd name="connsiteX1" fmla="*/ 1 w 10000"/>
              <a:gd name="connsiteY1" fmla="*/ 9039 h 10156"/>
              <a:gd name="connsiteX2" fmla="*/ 10000 w 10000"/>
              <a:gd name="connsiteY2" fmla="*/ 10156 h 10156"/>
              <a:gd name="connsiteX0" fmla="*/ 10 w 10000"/>
              <a:gd name="connsiteY0" fmla="*/ 0 h 10156"/>
              <a:gd name="connsiteX1" fmla="*/ 1 w 10000"/>
              <a:gd name="connsiteY1" fmla="*/ 9039 h 10156"/>
              <a:gd name="connsiteX2" fmla="*/ 10000 w 10000"/>
              <a:gd name="connsiteY2" fmla="*/ 10156 h 10156"/>
              <a:gd name="connsiteX0" fmla="*/ 1 w 10006"/>
              <a:gd name="connsiteY0" fmla="*/ 0 h 10312"/>
              <a:gd name="connsiteX1" fmla="*/ 7 w 10006"/>
              <a:gd name="connsiteY1" fmla="*/ 9195 h 10312"/>
              <a:gd name="connsiteX2" fmla="*/ 10006 w 10006"/>
              <a:gd name="connsiteY2" fmla="*/ 10312 h 10312"/>
              <a:gd name="connsiteX0" fmla="*/ 1 w 10006"/>
              <a:gd name="connsiteY0" fmla="*/ 0 h 10312"/>
              <a:gd name="connsiteX1" fmla="*/ 7 w 10006"/>
              <a:gd name="connsiteY1" fmla="*/ 9039 h 10312"/>
              <a:gd name="connsiteX2" fmla="*/ 10006 w 10006"/>
              <a:gd name="connsiteY2" fmla="*/ 10312 h 10312"/>
              <a:gd name="connsiteX0" fmla="*/ 5 w 10010"/>
              <a:gd name="connsiteY0" fmla="*/ 0 h 10312"/>
              <a:gd name="connsiteX1" fmla="*/ 11 w 10010"/>
              <a:gd name="connsiteY1" fmla="*/ 9039 h 10312"/>
              <a:gd name="connsiteX2" fmla="*/ 10010 w 10010"/>
              <a:gd name="connsiteY2" fmla="*/ 10312 h 10312"/>
              <a:gd name="connsiteX0" fmla="*/ 2 w 10007"/>
              <a:gd name="connsiteY0" fmla="*/ 0 h 10312"/>
              <a:gd name="connsiteX1" fmla="*/ 8 w 10007"/>
              <a:gd name="connsiteY1" fmla="*/ 9039 h 10312"/>
              <a:gd name="connsiteX2" fmla="*/ 10007 w 10007"/>
              <a:gd name="connsiteY2" fmla="*/ 10312 h 10312"/>
              <a:gd name="connsiteX0" fmla="*/ 2 w 10007"/>
              <a:gd name="connsiteY0" fmla="*/ 0 h 10312"/>
              <a:gd name="connsiteX1" fmla="*/ 8 w 10007"/>
              <a:gd name="connsiteY1" fmla="*/ 9039 h 10312"/>
              <a:gd name="connsiteX2" fmla="*/ 10007 w 10007"/>
              <a:gd name="connsiteY2" fmla="*/ 10312 h 10312"/>
              <a:gd name="connsiteX0" fmla="*/ 2 w 10007"/>
              <a:gd name="connsiteY0" fmla="*/ 0 h 10312"/>
              <a:gd name="connsiteX1" fmla="*/ 8 w 10007"/>
              <a:gd name="connsiteY1" fmla="*/ 9039 h 10312"/>
              <a:gd name="connsiteX2" fmla="*/ 10007 w 10007"/>
              <a:gd name="connsiteY2" fmla="*/ 10312 h 10312"/>
              <a:gd name="connsiteX0" fmla="*/ 0 w 10005"/>
              <a:gd name="connsiteY0" fmla="*/ 0 h 10312"/>
              <a:gd name="connsiteX1" fmla="*/ 6 w 10005"/>
              <a:gd name="connsiteY1" fmla="*/ 9039 h 10312"/>
              <a:gd name="connsiteX2" fmla="*/ 10005 w 10005"/>
              <a:gd name="connsiteY2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10005 w 10005"/>
              <a:gd name="connsiteY2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10005 w 10005"/>
              <a:gd name="connsiteY3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6666 w 10005"/>
              <a:gd name="connsiteY3" fmla="*/ 6441 h 10312"/>
              <a:gd name="connsiteX4" fmla="*/ 10005 w 10005"/>
              <a:gd name="connsiteY4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6666 w 10005"/>
              <a:gd name="connsiteY3" fmla="*/ 6441 h 10312"/>
              <a:gd name="connsiteX4" fmla="*/ 10005 w 10005"/>
              <a:gd name="connsiteY4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6666 w 10005"/>
              <a:gd name="connsiteY3" fmla="*/ 6441 h 10312"/>
              <a:gd name="connsiteX4" fmla="*/ 10005 w 10005"/>
              <a:gd name="connsiteY4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6666 w 10005"/>
              <a:gd name="connsiteY3" fmla="*/ 6441 h 10312"/>
              <a:gd name="connsiteX4" fmla="*/ 10005 w 10005"/>
              <a:gd name="connsiteY4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6666 w 10005"/>
              <a:gd name="connsiteY3" fmla="*/ 6441 h 10312"/>
              <a:gd name="connsiteX4" fmla="*/ 10005 w 10005"/>
              <a:gd name="connsiteY4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6666 w 10005"/>
              <a:gd name="connsiteY3" fmla="*/ 6441 h 10312"/>
              <a:gd name="connsiteX4" fmla="*/ 10005 w 10005"/>
              <a:gd name="connsiteY4" fmla="*/ 10312 h 10312"/>
              <a:gd name="connsiteX0" fmla="*/ 0 w 10005"/>
              <a:gd name="connsiteY0" fmla="*/ 0 h 10312"/>
              <a:gd name="connsiteX1" fmla="*/ 6 w 10005"/>
              <a:gd name="connsiteY1" fmla="*/ 9352 h 10312"/>
              <a:gd name="connsiteX2" fmla="*/ 6073 w 10005"/>
              <a:gd name="connsiteY2" fmla="*/ 9881 h 10312"/>
              <a:gd name="connsiteX3" fmla="*/ 6666 w 10005"/>
              <a:gd name="connsiteY3" fmla="*/ 6441 h 10312"/>
              <a:gd name="connsiteX4" fmla="*/ 10005 w 10005"/>
              <a:gd name="connsiteY4" fmla="*/ 10312 h 10312"/>
              <a:gd name="connsiteX0" fmla="*/ 0 w 10049"/>
              <a:gd name="connsiteY0" fmla="*/ 0 h 9881"/>
              <a:gd name="connsiteX1" fmla="*/ 6 w 10049"/>
              <a:gd name="connsiteY1" fmla="*/ 9352 h 9881"/>
              <a:gd name="connsiteX2" fmla="*/ 6073 w 10049"/>
              <a:gd name="connsiteY2" fmla="*/ 9881 h 9881"/>
              <a:gd name="connsiteX3" fmla="*/ 6666 w 10049"/>
              <a:gd name="connsiteY3" fmla="*/ 6441 h 9881"/>
              <a:gd name="connsiteX4" fmla="*/ 10049 w 10049"/>
              <a:gd name="connsiteY4" fmla="*/ 5933 h 9881"/>
              <a:gd name="connsiteX0" fmla="*/ 0 w 10000"/>
              <a:gd name="connsiteY0" fmla="*/ 0 h 10000"/>
              <a:gd name="connsiteX1" fmla="*/ 6 w 10000"/>
              <a:gd name="connsiteY1" fmla="*/ 9465 h 10000"/>
              <a:gd name="connsiteX2" fmla="*/ 6043 w 10000"/>
              <a:gd name="connsiteY2" fmla="*/ 10000 h 10000"/>
              <a:gd name="connsiteX3" fmla="*/ 6633 w 10000"/>
              <a:gd name="connsiteY3" fmla="*/ 6202 h 10000"/>
              <a:gd name="connsiteX4" fmla="*/ 10000 w 10000"/>
              <a:gd name="connsiteY4" fmla="*/ 6004 h 10000"/>
              <a:gd name="connsiteX0" fmla="*/ 0 w 10000"/>
              <a:gd name="connsiteY0" fmla="*/ 6499 h 16499"/>
              <a:gd name="connsiteX1" fmla="*/ 6 w 10000"/>
              <a:gd name="connsiteY1" fmla="*/ 15964 h 16499"/>
              <a:gd name="connsiteX2" fmla="*/ 6043 w 10000"/>
              <a:gd name="connsiteY2" fmla="*/ 16499 h 16499"/>
              <a:gd name="connsiteX3" fmla="*/ 6633 w 10000"/>
              <a:gd name="connsiteY3" fmla="*/ 12701 h 16499"/>
              <a:gd name="connsiteX4" fmla="*/ 10000 w 10000"/>
              <a:gd name="connsiteY4" fmla="*/ 0 h 16499"/>
              <a:gd name="connsiteX0" fmla="*/ 0 w 10000"/>
              <a:gd name="connsiteY0" fmla="*/ 6499 h 16499"/>
              <a:gd name="connsiteX1" fmla="*/ 6 w 10000"/>
              <a:gd name="connsiteY1" fmla="*/ 15964 h 16499"/>
              <a:gd name="connsiteX2" fmla="*/ 6043 w 10000"/>
              <a:gd name="connsiteY2" fmla="*/ 16499 h 16499"/>
              <a:gd name="connsiteX3" fmla="*/ 6633 w 10000"/>
              <a:gd name="connsiteY3" fmla="*/ 12701 h 16499"/>
              <a:gd name="connsiteX4" fmla="*/ 10000 w 10000"/>
              <a:gd name="connsiteY4" fmla="*/ 0 h 16499"/>
              <a:gd name="connsiteX0" fmla="*/ 0 w 10000"/>
              <a:gd name="connsiteY0" fmla="*/ 7356 h 17356"/>
              <a:gd name="connsiteX1" fmla="*/ 6 w 10000"/>
              <a:gd name="connsiteY1" fmla="*/ 16821 h 17356"/>
              <a:gd name="connsiteX2" fmla="*/ 6043 w 10000"/>
              <a:gd name="connsiteY2" fmla="*/ 17356 h 17356"/>
              <a:gd name="connsiteX3" fmla="*/ 6987 w 10000"/>
              <a:gd name="connsiteY3" fmla="*/ 2163 h 17356"/>
              <a:gd name="connsiteX4" fmla="*/ 10000 w 10000"/>
              <a:gd name="connsiteY4" fmla="*/ 857 h 17356"/>
              <a:gd name="connsiteX0" fmla="*/ 0 w 10000"/>
              <a:gd name="connsiteY0" fmla="*/ 6499 h 16499"/>
              <a:gd name="connsiteX1" fmla="*/ 6 w 10000"/>
              <a:gd name="connsiteY1" fmla="*/ 15964 h 16499"/>
              <a:gd name="connsiteX2" fmla="*/ 6043 w 10000"/>
              <a:gd name="connsiteY2" fmla="*/ 16499 h 16499"/>
              <a:gd name="connsiteX3" fmla="*/ 6987 w 10000"/>
              <a:gd name="connsiteY3" fmla="*/ 1306 h 16499"/>
              <a:gd name="connsiteX4" fmla="*/ 10000 w 10000"/>
              <a:gd name="connsiteY4" fmla="*/ 0 h 16499"/>
              <a:gd name="connsiteX0" fmla="*/ 0 w 10000"/>
              <a:gd name="connsiteY0" fmla="*/ 6499 h 16499"/>
              <a:gd name="connsiteX1" fmla="*/ 6 w 10000"/>
              <a:gd name="connsiteY1" fmla="*/ 15964 h 16499"/>
              <a:gd name="connsiteX2" fmla="*/ 6043 w 10000"/>
              <a:gd name="connsiteY2" fmla="*/ 16499 h 16499"/>
              <a:gd name="connsiteX3" fmla="*/ 6994 w 10000"/>
              <a:gd name="connsiteY3" fmla="*/ 356 h 16499"/>
              <a:gd name="connsiteX4" fmla="*/ 10000 w 10000"/>
              <a:gd name="connsiteY4" fmla="*/ 0 h 16499"/>
              <a:gd name="connsiteX0" fmla="*/ 0 w 9993"/>
              <a:gd name="connsiteY0" fmla="*/ 6213 h 16213"/>
              <a:gd name="connsiteX1" fmla="*/ 6 w 9993"/>
              <a:gd name="connsiteY1" fmla="*/ 15678 h 16213"/>
              <a:gd name="connsiteX2" fmla="*/ 6043 w 9993"/>
              <a:gd name="connsiteY2" fmla="*/ 16213 h 16213"/>
              <a:gd name="connsiteX3" fmla="*/ 6994 w 9993"/>
              <a:gd name="connsiteY3" fmla="*/ 70 h 16213"/>
              <a:gd name="connsiteX4" fmla="*/ 9993 w 9993"/>
              <a:gd name="connsiteY4" fmla="*/ 31 h 16213"/>
              <a:gd name="connsiteX0" fmla="*/ 0 w 10029"/>
              <a:gd name="connsiteY0" fmla="*/ 3911 h 10079"/>
              <a:gd name="connsiteX1" fmla="*/ 6 w 10029"/>
              <a:gd name="connsiteY1" fmla="*/ 9749 h 10079"/>
              <a:gd name="connsiteX2" fmla="*/ 6047 w 10029"/>
              <a:gd name="connsiteY2" fmla="*/ 10079 h 10079"/>
              <a:gd name="connsiteX3" fmla="*/ 6999 w 10029"/>
              <a:gd name="connsiteY3" fmla="*/ 122 h 10079"/>
              <a:gd name="connsiteX4" fmla="*/ 10029 w 10029"/>
              <a:gd name="connsiteY4" fmla="*/ 0 h 10079"/>
              <a:gd name="connsiteX0" fmla="*/ 0 w 10029"/>
              <a:gd name="connsiteY0" fmla="*/ 3911 h 10079"/>
              <a:gd name="connsiteX1" fmla="*/ 6 w 10029"/>
              <a:gd name="connsiteY1" fmla="*/ 9749 h 10079"/>
              <a:gd name="connsiteX2" fmla="*/ 6047 w 10029"/>
              <a:gd name="connsiteY2" fmla="*/ 10079 h 10079"/>
              <a:gd name="connsiteX3" fmla="*/ 6999 w 10029"/>
              <a:gd name="connsiteY3" fmla="*/ 122 h 10079"/>
              <a:gd name="connsiteX4" fmla="*/ 10029 w 10029"/>
              <a:gd name="connsiteY4" fmla="*/ 0 h 10079"/>
              <a:gd name="connsiteX0" fmla="*/ 0 w 10029"/>
              <a:gd name="connsiteY0" fmla="*/ 3911 h 10079"/>
              <a:gd name="connsiteX1" fmla="*/ 6 w 10029"/>
              <a:gd name="connsiteY1" fmla="*/ 9749 h 10079"/>
              <a:gd name="connsiteX2" fmla="*/ 6047 w 10029"/>
              <a:gd name="connsiteY2" fmla="*/ 10079 h 10079"/>
              <a:gd name="connsiteX3" fmla="*/ 6999 w 10029"/>
              <a:gd name="connsiteY3" fmla="*/ 122 h 10079"/>
              <a:gd name="connsiteX4" fmla="*/ 10029 w 10029"/>
              <a:gd name="connsiteY4" fmla="*/ 0 h 10079"/>
              <a:gd name="connsiteX0" fmla="*/ 0 w 10029"/>
              <a:gd name="connsiteY0" fmla="*/ 3911 h 10079"/>
              <a:gd name="connsiteX1" fmla="*/ 6 w 10029"/>
              <a:gd name="connsiteY1" fmla="*/ 9749 h 10079"/>
              <a:gd name="connsiteX2" fmla="*/ 6047 w 10029"/>
              <a:gd name="connsiteY2" fmla="*/ 10079 h 10079"/>
              <a:gd name="connsiteX3" fmla="*/ 6999 w 10029"/>
              <a:gd name="connsiteY3" fmla="*/ 122 h 10079"/>
              <a:gd name="connsiteX4" fmla="*/ 10029 w 10029"/>
              <a:gd name="connsiteY4" fmla="*/ 0 h 10079"/>
              <a:gd name="connsiteX0" fmla="*/ 0 w 10029"/>
              <a:gd name="connsiteY0" fmla="*/ 3911 h 10079"/>
              <a:gd name="connsiteX1" fmla="*/ 6 w 10029"/>
              <a:gd name="connsiteY1" fmla="*/ 9749 h 10079"/>
              <a:gd name="connsiteX2" fmla="*/ 6047 w 10029"/>
              <a:gd name="connsiteY2" fmla="*/ 10079 h 10079"/>
              <a:gd name="connsiteX3" fmla="*/ 6999 w 10029"/>
              <a:gd name="connsiteY3" fmla="*/ 122 h 10079"/>
              <a:gd name="connsiteX4" fmla="*/ 10029 w 10029"/>
              <a:gd name="connsiteY4" fmla="*/ 0 h 10079"/>
              <a:gd name="connsiteX0" fmla="*/ 0 w 10029"/>
              <a:gd name="connsiteY0" fmla="*/ 3911 h 10079"/>
              <a:gd name="connsiteX1" fmla="*/ 6 w 10029"/>
              <a:gd name="connsiteY1" fmla="*/ 9749 h 10079"/>
              <a:gd name="connsiteX2" fmla="*/ 6047 w 10029"/>
              <a:gd name="connsiteY2" fmla="*/ 10079 h 10079"/>
              <a:gd name="connsiteX3" fmla="*/ 6999 w 10029"/>
              <a:gd name="connsiteY3" fmla="*/ 122 h 10079"/>
              <a:gd name="connsiteX4" fmla="*/ 10029 w 10029"/>
              <a:gd name="connsiteY4" fmla="*/ 0 h 10079"/>
              <a:gd name="connsiteX0" fmla="*/ 0 w 10029"/>
              <a:gd name="connsiteY0" fmla="*/ 3911 h 10079"/>
              <a:gd name="connsiteX1" fmla="*/ 6 w 10029"/>
              <a:gd name="connsiteY1" fmla="*/ 9749 h 10079"/>
              <a:gd name="connsiteX2" fmla="*/ 6047 w 10029"/>
              <a:gd name="connsiteY2" fmla="*/ 10079 h 10079"/>
              <a:gd name="connsiteX3" fmla="*/ 6999 w 10029"/>
              <a:gd name="connsiteY3" fmla="*/ 122 h 10079"/>
              <a:gd name="connsiteX4" fmla="*/ 10029 w 10029"/>
              <a:gd name="connsiteY4" fmla="*/ 0 h 10079"/>
              <a:gd name="connsiteX0" fmla="*/ 2 w 10024"/>
              <a:gd name="connsiteY0" fmla="*/ 5079 h 10079"/>
              <a:gd name="connsiteX1" fmla="*/ 1 w 10024"/>
              <a:gd name="connsiteY1" fmla="*/ 9749 h 10079"/>
              <a:gd name="connsiteX2" fmla="*/ 6042 w 10024"/>
              <a:gd name="connsiteY2" fmla="*/ 10079 h 10079"/>
              <a:gd name="connsiteX3" fmla="*/ 6994 w 10024"/>
              <a:gd name="connsiteY3" fmla="*/ 122 h 10079"/>
              <a:gd name="connsiteX4" fmla="*/ 10024 w 10024"/>
              <a:gd name="connsiteY4" fmla="*/ 0 h 10079"/>
              <a:gd name="connsiteX0" fmla="*/ 3 w 10025"/>
              <a:gd name="connsiteY0" fmla="*/ 5079 h 10079"/>
              <a:gd name="connsiteX1" fmla="*/ 2 w 10025"/>
              <a:gd name="connsiteY1" fmla="*/ 9749 h 10079"/>
              <a:gd name="connsiteX2" fmla="*/ 6043 w 10025"/>
              <a:gd name="connsiteY2" fmla="*/ 10079 h 10079"/>
              <a:gd name="connsiteX3" fmla="*/ 6995 w 10025"/>
              <a:gd name="connsiteY3" fmla="*/ 122 h 10079"/>
              <a:gd name="connsiteX4" fmla="*/ 10025 w 10025"/>
              <a:gd name="connsiteY4" fmla="*/ 0 h 10079"/>
              <a:gd name="connsiteX0" fmla="*/ 2 w 10024"/>
              <a:gd name="connsiteY0" fmla="*/ 5079 h 10079"/>
              <a:gd name="connsiteX1" fmla="*/ 1 w 10024"/>
              <a:gd name="connsiteY1" fmla="*/ 9749 h 10079"/>
              <a:gd name="connsiteX2" fmla="*/ 6042 w 10024"/>
              <a:gd name="connsiteY2" fmla="*/ 10079 h 10079"/>
              <a:gd name="connsiteX3" fmla="*/ 6994 w 10024"/>
              <a:gd name="connsiteY3" fmla="*/ 122 h 10079"/>
              <a:gd name="connsiteX4" fmla="*/ 10024 w 10024"/>
              <a:gd name="connsiteY4" fmla="*/ 0 h 10079"/>
              <a:gd name="connsiteX0" fmla="*/ 5 w 10027"/>
              <a:gd name="connsiteY0" fmla="*/ 5079 h 10079"/>
              <a:gd name="connsiteX1" fmla="*/ 4 w 10027"/>
              <a:gd name="connsiteY1" fmla="*/ 9749 h 10079"/>
              <a:gd name="connsiteX2" fmla="*/ 6045 w 10027"/>
              <a:gd name="connsiteY2" fmla="*/ 10079 h 10079"/>
              <a:gd name="connsiteX3" fmla="*/ 6997 w 10027"/>
              <a:gd name="connsiteY3" fmla="*/ 122 h 10079"/>
              <a:gd name="connsiteX4" fmla="*/ 10027 w 10027"/>
              <a:gd name="connsiteY4" fmla="*/ 0 h 10079"/>
              <a:gd name="connsiteX0" fmla="*/ 3 w 10025"/>
              <a:gd name="connsiteY0" fmla="*/ 5079 h 10079"/>
              <a:gd name="connsiteX1" fmla="*/ 2 w 10025"/>
              <a:gd name="connsiteY1" fmla="*/ 9749 h 10079"/>
              <a:gd name="connsiteX2" fmla="*/ 6043 w 10025"/>
              <a:gd name="connsiteY2" fmla="*/ 10079 h 10079"/>
              <a:gd name="connsiteX3" fmla="*/ 6995 w 10025"/>
              <a:gd name="connsiteY3" fmla="*/ 122 h 10079"/>
              <a:gd name="connsiteX4" fmla="*/ 10025 w 10025"/>
              <a:gd name="connsiteY4" fmla="*/ 0 h 10079"/>
              <a:gd name="connsiteX0" fmla="*/ 1 w 10023"/>
              <a:gd name="connsiteY0" fmla="*/ 5079 h 10079"/>
              <a:gd name="connsiteX1" fmla="*/ 0 w 10023"/>
              <a:gd name="connsiteY1" fmla="*/ 9749 h 10079"/>
              <a:gd name="connsiteX2" fmla="*/ 6041 w 10023"/>
              <a:gd name="connsiteY2" fmla="*/ 10079 h 10079"/>
              <a:gd name="connsiteX3" fmla="*/ 6993 w 10023"/>
              <a:gd name="connsiteY3" fmla="*/ 122 h 10079"/>
              <a:gd name="connsiteX4" fmla="*/ 10023 w 10023"/>
              <a:gd name="connsiteY4" fmla="*/ 0 h 10079"/>
              <a:gd name="connsiteX0" fmla="*/ 0 w 10022"/>
              <a:gd name="connsiteY0" fmla="*/ 5079 h 10079"/>
              <a:gd name="connsiteX1" fmla="*/ 6 w 10022"/>
              <a:gd name="connsiteY1" fmla="*/ 9968 h 10079"/>
              <a:gd name="connsiteX2" fmla="*/ 6040 w 10022"/>
              <a:gd name="connsiteY2" fmla="*/ 10079 h 10079"/>
              <a:gd name="connsiteX3" fmla="*/ 6992 w 10022"/>
              <a:gd name="connsiteY3" fmla="*/ 122 h 10079"/>
              <a:gd name="connsiteX4" fmla="*/ 10022 w 10022"/>
              <a:gd name="connsiteY4" fmla="*/ 0 h 10079"/>
              <a:gd name="connsiteX0" fmla="*/ 0 w 10022"/>
              <a:gd name="connsiteY0" fmla="*/ 5079 h 10079"/>
              <a:gd name="connsiteX1" fmla="*/ 6 w 10022"/>
              <a:gd name="connsiteY1" fmla="*/ 9968 h 10079"/>
              <a:gd name="connsiteX2" fmla="*/ 5501 w 10022"/>
              <a:gd name="connsiteY2" fmla="*/ 10079 h 10079"/>
              <a:gd name="connsiteX3" fmla="*/ 6992 w 10022"/>
              <a:gd name="connsiteY3" fmla="*/ 122 h 10079"/>
              <a:gd name="connsiteX4" fmla="*/ 10022 w 10022"/>
              <a:gd name="connsiteY4" fmla="*/ 0 h 10079"/>
              <a:gd name="connsiteX0" fmla="*/ 0 w 10022"/>
              <a:gd name="connsiteY0" fmla="*/ 5079 h 10079"/>
              <a:gd name="connsiteX1" fmla="*/ 6 w 10022"/>
              <a:gd name="connsiteY1" fmla="*/ 9968 h 10079"/>
              <a:gd name="connsiteX2" fmla="*/ 5501 w 10022"/>
              <a:gd name="connsiteY2" fmla="*/ 10079 h 10079"/>
              <a:gd name="connsiteX3" fmla="*/ 6992 w 10022"/>
              <a:gd name="connsiteY3" fmla="*/ 122 h 10079"/>
              <a:gd name="connsiteX4" fmla="*/ 10022 w 10022"/>
              <a:gd name="connsiteY4" fmla="*/ 0 h 10079"/>
              <a:gd name="connsiteX0" fmla="*/ 0 w 10022"/>
              <a:gd name="connsiteY0" fmla="*/ 5079 h 10079"/>
              <a:gd name="connsiteX1" fmla="*/ 6 w 10022"/>
              <a:gd name="connsiteY1" fmla="*/ 9968 h 10079"/>
              <a:gd name="connsiteX2" fmla="*/ 5501 w 10022"/>
              <a:gd name="connsiteY2" fmla="*/ 10079 h 10079"/>
              <a:gd name="connsiteX3" fmla="*/ 6992 w 10022"/>
              <a:gd name="connsiteY3" fmla="*/ 122 h 10079"/>
              <a:gd name="connsiteX4" fmla="*/ 10022 w 10022"/>
              <a:gd name="connsiteY4" fmla="*/ 0 h 10079"/>
              <a:gd name="connsiteX0" fmla="*/ 0 w 10022"/>
              <a:gd name="connsiteY0" fmla="*/ 5079 h 10079"/>
              <a:gd name="connsiteX1" fmla="*/ 6 w 10022"/>
              <a:gd name="connsiteY1" fmla="*/ 9968 h 10079"/>
              <a:gd name="connsiteX2" fmla="*/ 5501 w 10022"/>
              <a:gd name="connsiteY2" fmla="*/ 10079 h 10079"/>
              <a:gd name="connsiteX3" fmla="*/ 6992 w 10022"/>
              <a:gd name="connsiteY3" fmla="*/ 122 h 10079"/>
              <a:gd name="connsiteX4" fmla="*/ 10022 w 10022"/>
              <a:gd name="connsiteY4" fmla="*/ 0 h 10079"/>
              <a:gd name="connsiteX0" fmla="*/ 0 w 10022"/>
              <a:gd name="connsiteY0" fmla="*/ 5079 h 10079"/>
              <a:gd name="connsiteX1" fmla="*/ 6 w 10022"/>
              <a:gd name="connsiteY1" fmla="*/ 9968 h 10079"/>
              <a:gd name="connsiteX2" fmla="*/ 5501 w 10022"/>
              <a:gd name="connsiteY2" fmla="*/ 10079 h 10079"/>
              <a:gd name="connsiteX3" fmla="*/ 6992 w 10022"/>
              <a:gd name="connsiteY3" fmla="*/ 122 h 10079"/>
              <a:gd name="connsiteX4" fmla="*/ 10022 w 10022"/>
              <a:gd name="connsiteY4" fmla="*/ 0 h 10079"/>
              <a:gd name="connsiteX0" fmla="*/ 0 w 10022"/>
              <a:gd name="connsiteY0" fmla="*/ 5079 h 10079"/>
              <a:gd name="connsiteX1" fmla="*/ 6 w 10022"/>
              <a:gd name="connsiteY1" fmla="*/ 9968 h 10079"/>
              <a:gd name="connsiteX2" fmla="*/ 5501 w 10022"/>
              <a:gd name="connsiteY2" fmla="*/ 10079 h 10079"/>
              <a:gd name="connsiteX3" fmla="*/ 6992 w 10022"/>
              <a:gd name="connsiteY3" fmla="*/ 122 h 10079"/>
              <a:gd name="connsiteX4" fmla="*/ 10022 w 10022"/>
              <a:gd name="connsiteY4" fmla="*/ 0 h 10079"/>
              <a:gd name="connsiteX0" fmla="*/ 47 w 10069"/>
              <a:gd name="connsiteY0" fmla="*/ 5079 h 13222"/>
              <a:gd name="connsiteX1" fmla="*/ 0 w 10069"/>
              <a:gd name="connsiteY1" fmla="*/ 13222 h 13222"/>
              <a:gd name="connsiteX2" fmla="*/ 5548 w 10069"/>
              <a:gd name="connsiteY2" fmla="*/ 10079 h 13222"/>
              <a:gd name="connsiteX3" fmla="*/ 7039 w 10069"/>
              <a:gd name="connsiteY3" fmla="*/ 122 h 13222"/>
              <a:gd name="connsiteX4" fmla="*/ 10069 w 10069"/>
              <a:gd name="connsiteY4" fmla="*/ 0 h 13222"/>
              <a:gd name="connsiteX0" fmla="*/ 47 w 10069"/>
              <a:gd name="connsiteY0" fmla="*/ 5079 h 13232"/>
              <a:gd name="connsiteX1" fmla="*/ 0 w 10069"/>
              <a:gd name="connsiteY1" fmla="*/ 13222 h 13232"/>
              <a:gd name="connsiteX2" fmla="*/ 4647 w 10069"/>
              <a:gd name="connsiteY2" fmla="*/ 13217 h 13232"/>
              <a:gd name="connsiteX3" fmla="*/ 7039 w 10069"/>
              <a:gd name="connsiteY3" fmla="*/ 122 h 13232"/>
              <a:gd name="connsiteX4" fmla="*/ 10069 w 10069"/>
              <a:gd name="connsiteY4" fmla="*/ 0 h 13232"/>
              <a:gd name="connsiteX0" fmla="*/ 0 w 10022"/>
              <a:gd name="connsiteY0" fmla="*/ 5079 h 13232"/>
              <a:gd name="connsiteX1" fmla="*/ 6 w 10022"/>
              <a:gd name="connsiteY1" fmla="*/ 13222 h 13232"/>
              <a:gd name="connsiteX2" fmla="*/ 4600 w 10022"/>
              <a:gd name="connsiteY2" fmla="*/ 13217 h 13232"/>
              <a:gd name="connsiteX3" fmla="*/ 6992 w 10022"/>
              <a:gd name="connsiteY3" fmla="*/ 122 h 13232"/>
              <a:gd name="connsiteX4" fmla="*/ 10022 w 10022"/>
              <a:gd name="connsiteY4" fmla="*/ 0 h 13232"/>
              <a:gd name="connsiteX0" fmla="*/ 26 w 10048"/>
              <a:gd name="connsiteY0" fmla="*/ 5079 h 13342"/>
              <a:gd name="connsiteX1" fmla="*/ 0 w 10048"/>
              <a:gd name="connsiteY1" fmla="*/ 13338 h 13342"/>
              <a:gd name="connsiteX2" fmla="*/ 4626 w 10048"/>
              <a:gd name="connsiteY2" fmla="*/ 13217 h 13342"/>
              <a:gd name="connsiteX3" fmla="*/ 7018 w 10048"/>
              <a:gd name="connsiteY3" fmla="*/ 122 h 13342"/>
              <a:gd name="connsiteX4" fmla="*/ 10048 w 10048"/>
              <a:gd name="connsiteY4" fmla="*/ 0 h 13342"/>
              <a:gd name="connsiteX0" fmla="*/ 26 w 10048"/>
              <a:gd name="connsiteY0" fmla="*/ 5079 h 13342"/>
              <a:gd name="connsiteX1" fmla="*/ 0 w 10048"/>
              <a:gd name="connsiteY1" fmla="*/ 13338 h 13342"/>
              <a:gd name="connsiteX2" fmla="*/ 4626 w 10048"/>
              <a:gd name="connsiteY2" fmla="*/ 13217 h 13342"/>
              <a:gd name="connsiteX3" fmla="*/ 7018 w 10048"/>
              <a:gd name="connsiteY3" fmla="*/ 122 h 13342"/>
              <a:gd name="connsiteX4" fmla="*/ 10048 w 10048"/>
              <a:gd name="connsiteY4" fmla="*/ 0 h 13342"/>
              <a:gd name="connsiteX0" fmla="*/ 0 w 10022"/>
              <a:gd name="connsiteY0" fmla="*/ 5079 h 13342"/>
              <a:gd name="connsiteX1" fmla="*/ 6 w 10022"/>
              <a:gd name="connsiteY1" fmla="*/ 13338 h 13342"/>
              <a:gd name="connsiteX2" fmla="*/ 4600 w 10022"/>
              <a:gd name="connsiteY2" fmla="*/ 13217 h 13342"/>
              <a:gd name="connsiteX3" fmla="*/ 6992 w 10022"/>
              <a:gd name="connsiteY3" fmla="*/ 122 h 13342"/>
              <a:gd name="connsiteX4" fmla="*/ 10022 w 10022"/>
              <a:gd name="connsiteY4" fmla="*/ 0 h 13342"/>
              <a:gd name="connsiteX0" fmla="*/ 0 w 10016"/>
              <a:gd name="connsiteY0" fmla="*/ 5079 h 13342"/>
              <a:gd name="connsiteX1" fmla="*/ 0 w 10016"/>
              <a:gd name="connsiteY1" fmla="*/ 13338 h 13342"/>
              <a:gd name="connsiteX2" fmla="*/ 4594 w 10016"/>
              <a:gd name="connsiteY2" fmla="*/ 13217 h 13342"/>
              <a:gd name="connsiteX3" fmla="*/ 6986 w 10016"/>
              <a:gd name="connsiteY3" fmla="*/ 122 h 13342"/>
              <a:gd name="connsiteX4" fmla="*/ 10016 w 10016"/>
              <a:gd name="connsiteY4" fmla="*/ 0 h 13342"/>
              <a:gd name="connsiteX0" fmla="*/ 0 w 10016"/>
              <a:gd name="connsiteY0" fmla="*/ 5079 h 13217"/>
              <a:gd name="connsiteX1" fmla="*/ 0 w 10016"/>
              <a:gd name="connsiteY1" fmla="*/ 13204 h 13217"/>
              <a:gd name="connsiteX2" fmla="*/ 4594 w 10016"/>
              <a:gd name="connsiteY2" fmla="*/ 13217 h 13217"/>
              <a:gd name="connsiteX3" fmla="*/ 6986 w 10016"/>
              <a:gd name="connsiteY3" fmla="*/ 122 h 13217"/>
              <a:gd name="connsiteX4" fmla="*/ 10016 w 10016"/>
              <a:gd name="connsiteY4" fmla="*/ 0 h 13217"/>
              <a:gd name="connsiteX0" fmla="*/ 0 w 10016"/>
              <a:gd name="connsiteY0" fmla="*/ 5079 h 13217"/>
              <a:gd name="connsiteX1" fmla="*/ 0 w 10016"/>
              <a:gd name="connsiteY1" fmla="*/ 11769 h 13217"/>
              <a:gd name="connsiteX2" fmla="*/ 4594 w 10016"/>
              <a:gd name="connsiteY2" fmla="*/ 13217 h 13217"/>
              <a:gd name="connsiteX3" fmla="*/ 6986 w 10016"/>
              <a:gd name="connsiteY3" fmla="*/ 122 h 13217"/>
              <a:gd name="connsiteX4" fmla="*/ 10016 w 10016"/>
              <a:gd name="connsiteY4" fmla="*/ 0 h 13217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5079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1050 h 11913"/>
              <a:gd name="connsiteX1" fmla="*/ 0 w 10016"/>
              <a:gd name="connsiteY1" fmla="*/ 11769 h 11913"/>
              <a:gd name="connsiteX2" fmla="*/ 4523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1050 h 11913"/>
              <a:gd name="connsiteX1" fmla="*/ 0 w 10016"/>
              <a:gd name="connsiteY1" fmla="*/ 11769 h 11913"/>
              <a:gd name="connsiteX2" fmla="*/ 3618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1050 h 11913"/>
              <a:gd name="connsiteX1" fmla="*/ 0 w 10016"/>
              <a:gd name="connsiteY1" fmla="*/ 11769 h 11913"/>
              <a:gd name="connsiteX2" fmla="*/ 3618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1050 h 11913"/>
              <a:gd name="connsiteX1" fmla="*/ 0 w 10016"/>
              <a:gd name="connsiteY1" fmla="*/ 11769 h 11913"/>
              <a:gd name="connsiteX2" fmla="*/ 3618 w 10016"/>
              <a:gd name="connsiteY2" fmla="*/ 11913 h 11913"/>
              <a:gd name="connsiteX3" fmla="*/ 6986 w 10016"/>
              <a:gd name="connsiteY3" fmla="*/ 122 h 11913"/>
              <a:gd name="connsiteX4" fmla="*/ 10016 w 10016"/>
              <a:gd name="connsiteY4" fmla="*/ 0 h 11913"/>
              <a:gd name="connsiteX0" fmla="*/ 0 w 10016"/>
              <a:gd name="connsiteY0" fmla="*/ 1050 h 11913"/>
              <a:gd name="connsiteX1" fmla="*/ 0 w 10016"/>
              <a:gd name="connsiteY1" fmla="*/ 11769 h 11913"/>
              <a:gd name="connsiteX2" fmla="*/ 3618 w 10016"/>
              <a:gd name="connsiteY2" fmla="*/ 11913 h 11913"/>
              <a:gd name="connsiteX3" fmla="*/ 3601 w 10016"/>
              <a:gd name="connsiteY3" fmla="*/ 27 h 11913"/>
              <a:gd name="connsiteX4" fmla="*/ 10016 w 10016"/>
              <a:gd name="connsiteY4" fmla="*/ 0 h 11913"/>
              <a:gd name="connsiteX0" fmla="*/ 0 w 10016"/>
              <a:gd name="connsiteY0" fmla="*/ 1050 h 11913"/>
              <a:gd name="connsiteX1" fmla="*/ 0 w 10016"/>
              <a:gd name="connsiteY1" fmla="*/ 11769 h 11913"/>
              <a:gd name="connsiteX2" fmla="*/ 3592 w 10016"/>
              <a:gd name="connsiteY2" fmla="*/ 11913 h 11913"/>
              <a:gd name="connsiteX3" fmla="*/ 3601 w 10016"/>
              <a:gd name="connsiteY3" fmla="*/ 27 h 11913"/>
              <a:gd name="connsiteX4" fmla="*/ 10016 w 10016"/>
              <a:gd name="connsiteY4" fmla="*/ 0 h 11913"/>
              <a:gd name="connsiteX0" fmla="*/ 0 w 10016"/>
              <a:gd name="connsiteY0" fmla="*/ 1023 h 11886"/>
              <a:gd name="connsiteX1" fmla="*/ 0 w 10016"/>
              <a:gd name="connsiteY1" fmla="*/ 11742 h 11886"/>
              <a:gd name="connsiteX2" fmla="*/ 3592 w 10016"/>
              <a:gd name="connsiteY2" fmla="*/ 11886 h 11886"/>
              <a:gd name="connsiteX3" fmla="*/ 3601 w 10016"/>
              <a:gd name="connsiteY3" fmla="*/ 0 h 11886"/>
              <a:gd name="connsiteX4" fmla="*/ 10016 w 10016"/>
              <a:gd name="connsiteY4" fmla="*/ 107 h 11886"/>
              <a:gd name="connsiteX0" fmla="*/ 0 w 10016"/>
              <a:gd name="connsiteY0" fmla="*/ 1023 h 11886"/>
              <a:gd name="connsiteX1" fmla="*/ 0 w 10016"/>
              <a:gd name="connsiteY1" fmla="*/ 11742 h 11886"/>
              <a:gd name="connsiteX2" fmla="*/ 3592 w 10016"/>
              <a:gd name="connsiteY2" fmla="*/ 11886 h 11886"/>
              <a:gd name="connsiteX3" fmla="*/ 3601 w 10016"/>
              <a:gd name="connsiteY3" fmla="*/ 0 h 11886"/>
              <a:gd name="connsiteX4" fmla="*/ 10016 w 10016"/>
              <a:gd name="connsiteY4" fmla="*/ 107 h 11886"/>
              <a:gd name="connsiteX0" fmla="*/ 0 w 10016"/>
              <a:gd name="connsiteY0" fmla="*/ 916 h 11779"/>
              <a:gd name="connsiteX1" fmla="*/ 0 w 10016"/>
              <a:gd name="connsiteY1" fmla="*/ 11635 h 11779"/>
              <a:gd name="connsiteX2" fmla="*/ 3592 w 10016"/>
              <a:gd name="connsiteY2" fmla="*/ 11779 h 11779"/>
              <a:gd name="connsiteX3" fmla="*/ 3601 w 10016"/>
              <a:gd name="connsiteY3" fmla="*/ 93 h 11779"/>
              <a:gd name="connsiteX4" fmla="*/ 10016 w 10016"/>
              <a:gd name="connsiteY4" fmla="*/ 0 h 11779"/>
              <a:gd name="connsiteX0" fmla="*/ 0 w 10016"/>
              <a:gd name="connsiteY0" fmla="*/ 916 h 11779"/>
              <a:gd name="connsiteX1" fmla="*/ 0 w 10016"/>
              <a:gd name="connsiteY1" fmla="*/ 11635 h 11779"/>
              <a:gd name="connsiteX2" fmla="*/ 3592 w 10016"/>
              <a:gd name="connsiteY2" fmla="*/ 11779 h 11779"/>
              <a:gd name="connsiteX3" fmla="*/ 3601 w 10016"/>
              <a:gd name="connsiteY3" fmla="*/ 93 h 11779"/>
              <a:gd name="connsiteX4" fmla="*/ 10016 w 10016"/>
              <a:gd name="connsiteY4" fmla="*/ 0 h 11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16" h="11779">
                <a:moveTo>
                  <a:pt x="0" y="916"/>
                </a:moveTo>
                <a:cubicBezTo>
                  <a:pt x="1" y="868"/>
                  <a:pt x="0" y="8679"/>
                  <a:pt x="0" y="11635"/>
                </a:cubicBezTo>
                <a:cubicBezTo>
                  <a:pt x="524" y="11672"/>
                  <a:pt x="1760" y="11742"/>
                  <a:pt x="3592" y="11779"/>
                </a:cubicBezTo>
                <a:cubicBezTo>
                  <a:pt x="3594" y="5635"/>
                  <a:pt x="3597" y="5863"/>
                  <a:pt x="3601" y="93"/>
                </a:cubicBezTo>
                <a:lnTo>
                  <a:pt x="10016" y="0"/>
                </a:lnTo>
              </a:path>
            </a:pathLst>
          </a:custGeom>
          <a:noFill/>
          <a:ln w="19050">
            <a:solidFill>
              <a:srgbClr val="C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3" name="Text Box 21" descr="25%"/>
          <p:cNvSpPr txBox="1">
            <a:spLocks noChangeArrowheads="1"/>
          </p:cNvSpPr>
          <p:nvPr/>
        </p:nvSpPr>
        <p:spPr bwMode="auto">
          <a:xfrm>
            <a:off x="4426671" y="6452510"/>
            <a:ext cx="504000" cy="179388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Цель</a:t>
            </a:r>
          </a:p>
        </p:txBody>
      </p:sp>
      <p:sp>
        <p:nvSpPr>
          <p:cNvPr id="23574" name="Text Box 22" descr="25%"/>
          <p:cNvSpPr txBox="1">
            <a:spLocks noChangeArrowheads="1"/>
          </p:cNvSpPr>
          <p:nvPr/>
        </p:nvSpPr>
        <p:spPr bwMode="auto">
          <a:xfrm>
            <a:off x="4172932" y="5631077"/>
            <a:ext cx="504000" cy="179388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Мотив</a:t>
            </a:r>
          </a:p>
        </p:txBody>
      </p:sp>
      <p:sp>
        <p:nvSpPr>
          <p:cNvPr id="23576" name="Line 24"/>
          <p:cNvSpPr>
            <a:spLocks noChangeShapeType="1"/>
          </p:cNvSpPr>
          <p:nvPr/>
        </p:nvSpPr>
        <p:spPr bwMode="auto">
          <a:xfrm>
            <a:off x="1000125" y="3150492"/>
            <a:ext cx="0" cy="115887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7" name="Line 25"/>
          <p:cNvSpPr>
            <a:spLocks noChangeShapeType="1"/>
          </p:cNvSpPr>
          <p:nvPr/>
        </p:nvSpPr>
        <p:spPr bwMode="auto">
          <a:xfrm>
            <a:off x="1000125" y="3493392"/>
            <a:ext cx="0" cy="115887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8" name="Line 26"/>
          <p:cNvSpPr>
            <a:spLocks noChangeShapeType="1"/>
          </p:cNvSpPr>
          <p:nvPr/>
        </p:nvSpPr>
        <p:spPr bwMode="auto">
          <a:xfrm>
            <a:off x="1004888" y="3836292"/>
            <a:ext cx="1587" cy="4320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9" name="Freeform 27"/>
          <p:cNvSpPr>
            <a:spLocks/>
          </p:cNvSpPr>
          <p:nvPr/>
        </p:nvSpPr>
        <p:spPr bwMode="auto">
          <a:xfrm>
            <a:off x="160338" y="2125216"/>
            <a:ext cx="219075" cy="885576"/>
          </a:xfrm>
          <a:custGeom>
            <a:avLst/>
            <a:gdLst>
              <a:gd name="T0" fmla="*/ 2147483647 w 405"/>
              <a:gd name="T1" fmla="*/ 0 h 2340"/>
              <a:gd name="T2" fmla="*/ 0 w 405"/>
              <a:gd name="T3" fmla="*/ 0 h 2340"/>
              <a:gd name="T4" fmla="*/ 0 w 405"/>
              <a:gd name="T5" fmla="*/ 2147483647 h 2340"/>
              <a:gd name="T6" fmla="*/ 2147483647 w 405"/>
              <a:gd name="T7" fmla="*/ 2147483647 h 23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05" h="2340">
                <a:moveTo>
                  <a:pt x="405" y="0"/>
                </a:moveTo>
                <a:lnTo>
                  <a:pt x="0" y="0"/>
                </a:lnTo>
                <a:lnTo>
                  <a:pt x="0" y="2340"/>
                </a:lnTo>
                <a:lnTo>
                  <a:pt x="405" y="234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0" name="Freeform 28"/>
          <p:cNvSpPr>
            <a:spLocks/>
          </p:cNvSpPr>
          <p:nvPr/>
        </p:nvSpPr>
        <p:spPr bwMode="auto">
          <a:xfrm>
            <a:off x="3694302" y="2125216"/>
            <a:ext cx="106363" cy="972000"/>
          </a:xfrm>
          <a:custGeom>
            <a:avLst/>
            <a:gdLst>
              <a:gd name="T0" fmla="*/ 2147483647 w 405"/>
              <a:gd name="T1" fmla="*/ 0 h 2340"/>
              <a:gd name="T2" fmla="*/ 0 w 405"/>
              <a:gd name="T3" fmla="*/ 0 h 2340"/>
              <a:gd name="T4" fmla="*/ 0 w 405"/>
              <a:gd name="T5" fmla="*/ 2147483647 h 2340"/>
              <a:gd name="T6" fmla="*/ 2147483647 w 405"/>
              <a:gd name="T7" fmla="*/ 2147483647 h 23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05" h="2340">
                <a:moveTo>
                  <a:pt x="405" y="0"/>
                </a:moveTo>
                <a:lnTo>
                  <a:pt x="0" y="0"/>
                </a:lnTo>
                <a:lnTo>
                  <a:pt x="0" y="2340"/>
                </a:lnTo>
                <a:lnTo>
                  <a:pt x="405" y="234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1" name="Line 29"/>
          <p:cNvSpPr>
            <a:spLocks noChangeShapeType="1"/>
          </p:cNvSpPr>
          <p:nvPr/>
        </p:nvSpPr>
        <p:spPr bwMode="auto">
          <a:xfrm>
            <a:off x="2771775" y="3152580"/>
            <a:ext cx="0" cy="1152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2" name="Line 30"/>
          <p:cNvSpPr>
            <a:spLocks noChangeShapeType="1"/>
          </p:cNvSpPr>
          <p:nvPr/>
        </p:nvSpPr>
        <p:spPr bwMode="auto">
          <a:xfrm>
            <a:off x="2767013" y="3501008"/>
            <a:ext cx="0" cy="1152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3" name="Line 31"/>
          <p:cNvSpPr>
            <a:spLocks noChangeShapeType="1"/>
          </p:cNvSpPr>
          <p:nvPr/>
        </p:nvSpPr>
        <p:spPr bwMode="auto">
          <a:xfrm>
            <a:off x="4381500" y="3246884"/>
            <a:ext cx="0" cy="144000"/>
          </a:xfrm>
          <a:prstGeom prst="line">
            <a:avLst/>
          </a:prstGeom>
          <a:noFill/>
          <a:ln w="9525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5" name="Freeform 33"/>
          <p:cNvSpPr>
            <a:spLocks/>
          </p:cNvSpPr>
          <p:nvPr/>
        </p:nvSpPr>
        <p:spPr bwMode="auto">
          <a:xfrm>
            <a:off x="6001515" y="4196872"/>
            <a:ext cx="1734167" cy="96009"/>
          </a:xfrm>
          <a:custGeom>
            <a:avLst/>
            <a:gdLst>
              <a:gd name="T0" fmla="*/ 1953313 w 10000"/>
              <a:gd name="T1" fmla="*/ 3864 h 9664"/>
              <a:gd name="T2" fmla="*/ 1563 w 10000"/>
              <a:gd name="T3" fmla="*/ 0 h 9664"/>
              <a:gd name="T4" fmla="*/ 0 w 10000"/>
              <a:gd name="T5" fmla="*/ 319148 h 9664"/>
              <a:gd name="T6" fmla="*/ 0 60000 65536"/>
              <a:gd name="T7" fmla="*/ 0 60000 65536"/>
              <a:gd name="T8" fmla="*/ 0 60000 65536"/>
              <a:gd name="connsiteX0" fmla="*/ 16827 w 16827"/>
              <a:gd name="connsiteY0" fmla="*/ 121 h 3353"/>
              <a:gd name="connsiteX1" fmla="*/ 6835 w 16827"/>
              <a:gd name="connsiteY1" fmla="*/ 0 h 3353"/>
              <a:gd name="connsiteX2" fmla="*/ 0 w 16827"/>
              <a:gd name="connsiteY2" fmla="*/ 3353 h 3353"/>
              <a:gd name="connsiteX0" fmla="*/ 10000 w 10000"/>
              <a:gd name="connsiteY0" fmla="*/ 361 h 11356"/>
              <a:gd name="connsiteX1" fmla="*/ 4062 w 10000"/>
              <a:gd name="connsiteY1" fmla="*/ 0 h 11356"/>
              <a:gd name="connsiteX2" fmla="*/ 0 w 10000"/>
              <a:gd name="connsiteY2" fmla="*/ 10000 h 11356"/>
              <a:gd name="connsiteX0" fmla="*/ 10000 w 10000"/>
              <a:gd name="connsiteY0" fmla="*/ 361 h 10510"/>
              <a:gd name="connsiteX1" fmla="*/ 4062 w 10000"/>
              <a:gd name="connsiteY1" fmla="*/ 0 h 10510"/>
              <a:gd name="connsiteX2" fmla="*/ 3935 w 10000"/>
              <a:gd name="connsiteY2" fmla="*/ 9767 h 10510"/>
              <a:gd name="connsiteX3" fmla="*/ 0 w 10000"/>
              <a:gd name="connsiteY3" fmla="*/ 10000 h 10510"/>
              <a:gd name="connsiteX0" fmla="*/ 10000 w 10000"/>
              <a:gd name="connsiteY0" fmla="*/ 361 h 10510"/>
              <a:gd name="connsiteX1" fmla="*/ 4062 w 10000"/>
              <a:gd name="connsiteY1" fmla="*/ 0 h 10510"/>
              <a:gd name="connsiteX2" fmla="*/ 3935 w 10000"/>
              <a:gd name="connsiteY2" fmla="*/ 9767 h 10510"/>
              <a:gd name="connsiteX3" fmla="*/ 0 w 10000"/>
              <a:gd name="connsiteY3" fmla="*/ 10000 h 10510"/>
              <a:gd name="connsiteX0" fmla="*/ 10000 w 10000"/>
              <a:gd name="connsiteY0" fmla="*/ 361 h 10000"/>
              <a:gd name="connsiteX1" fmla="*/ 4062 w 10000"/>
              <a:gd name="connsiteY1" fmla="*/ 0 h 10000"/>
              <a:gd name="connsiteX2" fmla="*/ 3935 w 10000"/>
              <a:gd name="connsiteY2" fmla="*/ 9767 h 10000"/>
              <a:gd name="connsiteX3" fmla="*/ 0 w 10000"/>
              <a:gd name="connsiteY3" fmla="*/ 10000 h 10000"/>
              <a:gd name="connsiteX0" fmla="*/ 10000 w 10000"/>
              <a:gd name="connsiteY0" fmla="*/ 361 h 10000"/>
              <a:gd name="connsiteX1" fmla="*/ 4062 w 10000"/>
              <a:gd name="connsiteY1" fmla="*/ 0 h 10000"/>
              <a:gd name="connsiteX2" fmla="*/ 3935 w 10000"/>
              <a:gd name="connsiteY2" fmla="*/ 9767 h 10000"/>
              <a:gd name="connsiteX3" fmla="*/ 0 w 10000"/>
              <a:gd name="connsiteY3" fmla="*/ 10000 h 10000"/>
              <a:gd name="connsiteX0" fmla="*/ 10000 w 10000"/>
              <a:gd name="connsiteY0" fmla="*/ 62 h 9701"/>
              <a:gd name="connsiteX1" fmla="*/ 4062 w 10000"/>
              <a:gd name="connsiteY1" fmla="*/ 0 h 9701"/>
              <a:gd name="connsiteX2" fmla="*/ 3935 w 10000"/>
              <a:gd name="connsiteY2" fmla="*/ 9468 h 9701"/>
              <a:gd name="connsiteX3" fmla="*/ 0 w 10000"/>
              <a:gd name="connsiteY3" fmla="*/ 9701 h 9701"/>
              <a:gd name="connsiteX0" fmla="*/ 10000 w 10000"/>
              <a:gd name="connsiteY0" fmla="*/ 64 h 10000"/>
              <a:gd name="connsiteX1" fmla="*/ 4062 w 10000"/>
              <a:gd name="connsiteY1" fmla="*/ 0 h 10000"/>
              <a:gd name="connsiteX2" fmla="*/ 3935 w 10000"/>
              <a:gd name="connsiteY2" fmla="*/ 9760 h 10000"/>
              <a:gd name="connsiteX3" fmla="*/ 0 w 10000"/>
              <a:gd name="connsiteY3" fmla="*/ 10000 h 10000"/>
              <a:gd name="connsiteX0" fmla="*/ 10000 w 10000"/>
              <a:gd name="connsiteY0" fmla="*/ 64 h 10000"/>
              <a:gd name="connsiteX1" fmla="*/ 4062 w 10000"/>
              <a:gd name="connsiteY1" fmla="*/ 0 h 10000"/>
              <a:gd name="connsiteX2" fmla="*/ 3935 w 10000"/>
              <a:gd name="connsiteY2" fmla="*/ 9760 h 10000"/>
              <a:gd name="connsiteX3" fmla="*/ 0 w 10000"/>
              <a:gd name="connsiteY3" fmla="*/ 10000 h 10000"/>
              <a:gd name="connsiteX0" fmla="*/ 10000 w 10000"/>
              <a:gd name="connsiteY0" fmla="*/ 64 h 10000"/>
              <a:gd name="connsiteX1" fmla="*/ 4062 w 10000"/>
              <a:gd name="connsiteY1" fmla="*/ 0 h 10000"/>
              <a:gd name="connsiteX2" fmla="*/ 4094 w 10000"/>
              <a:gd name="connsiteY2" fmla="*/ 9760 h 10000"/>
              <a:gd name="connsiteX3" fmla="*/ 0 w 10000"/>
              <a:gd name="connsiteY3" fmla="*/ 10000 h 10000"/>
              <a:gd name="connsiteX0" fmla="*/ 10000 w 10000"/>
              <a:gd name="connsiteY0" fmla="*/ 64 h 10000"/>
              <a:gd name="connsiteX1" fmla="*/ 4062 w 10000"/>
              <a:gd name="connsiteY1" fmla="*/ 0 h 10000"/>
              <a:gd name="connsiteX2" fmla="*/ 4094 w 10000"/>
              <a:gd name="connsiteY2" fmla="*/ 9760 h 10000"/>
              <a:gd name="connsiteX3" fmla="*/ 0 w 10000"/>
              <a:gd name="connsiteY3" fmla="*/ 10000 h 10000"/>
              <a:gd name="connsiteX0" fmla="*/ 16933 w 16933"/>
              <a:gd name="connsiteY0" fmla="*/ 64 h 9760"/>
              <a:gd name="connsiteX1" fmla="*/ 10995 w 16933"/>
              <a:gd name="connsiteY1" fmla="*/ 0 h 9760"/>
              <a:gd name="connsiteX2" fmla="*/ 11027 w 16933"/>
              <a:gd name="connsiteY2" fmla="*/ 9760 h 9760"/>
              <a:gd name="connsiteX3" fmla="*/ 0 w 16933"/>
              <a:gd name="connsiteY3" fmla="*/ 4451 h 9760"/>
              <a:gd name="connsiteX0" fmla="*/ 10277 w 10277"/>
              <a:gd name="connsiteY0" fmla="*/ 1151 h 5645"/>
              <a:gd name="connsiteX1" fmla="*/ 6770 w 10277"/>
              <a:gd name="connsiteY1" fmla="*/ 1085 h 5645"/>
              <a:gd name="connsiteX2" fmla="*/ 319 w 10277"/>
              <a:gd name="connsiteY2" fmla="*/ 1720 h 5645"/>
              <a:gd name="connsiteX3" fmla="*/ 277 w 10277"/>
              <a:gd name="connsiteY3" fmla="*/ 5645 h 5645"/>
              <a:gd name="connsiteX0" fmla="*/ 9730 w 9730"/>
              <a:gd name="connsiteY0" fmla="*/ 2040 h 10001"/>
              <a:gd name="connsiteX1" fmla="*/ 6318 w 9730"/>
              <a:gd name="connsiteY1" fmla="*/ 1923 h 10001"/>
              <a:gd name="connsiteX2" fmla="*/ 40 w 9730"/>
              <a:gd name="connsiteY2" fmla="*/ 3048 h 10001"/>
              <a:gd name="connsiteX3" fmla="*/ 0 w 9730"/>
              <a:gd name="connsiteY3" fmla="*/ 10001 h 10001"/>
              <a:gd name="connsiteX0" fmla="*/ 10000 w 10000"/>
              <a:gd name="connsiteY0" fmla="*/ 117 h 8077"/>
              <a:gd name="connsiteX1" fmla="*/ 6493 w 10000"/>
              <a:gd name="connsiteY1" fmla="*/ 0 h 8077"/>
              <a:gd name="connsiteX2" fmla="*/ 41 w 10000"/>
              <a:gd name="connsiteY2" fmla="*/ 1125 h 8077"/>
              <a:gd name="connsiteX3" fmla="*/ 0 w 10000"/>
              <a:gd name="connsiteY3" fmla="*/ 8077 h 8077"/>
              <a:gd name="connsiteX0" fmla="*/ 10023 w 10023"/>
              <a:gd name="connsiteY0" fmla="*/ 145 h 10000"/>
              <a:gd name="connsiteX1" fmla="*/ 6516 w 10023"/>
              <a:gd name="connsiteY1" fmla="*/ 0 h 10000"/>
              <a:gd name="connsiteX2" fmla="*/ 64 w 10023"/>
              <a:gd name="connsiteY2" fmla="*/ 1393 h 10000"/>
              <a:gd name="connsiteX3" fmla="*/ 23 w 10023"/>
              <a:gd name="connsiteY3" fmla="*/ 10000 h 10000"/>
              <a:gd name="connsiteX0" fmla="*/ 10011 w 10011"/>
              <a:gd name="connsiteY0" fmla="*/ 145 h 10000"/>
              <a:gd name="connsiteX1" fmla="*/ 6504 w 10011"/>
              <a:gd name="connsiteY1" fmla="*/ 0 h 10000"/>
              <a:gd name="connsiteX2" fmla="*/ 52 w 10011"/>
              <a:gd name="connsiteY2" fmla="*/ 1393 h 10000"/>
              <a:gd name="connsiteX3" fmla="*/ 11 w 10011"/>
              <a:gd name="connsiteY3" fmla="*/ 10000 h 10000"/>
              <a:gd name="connsiteX0" fmla="*/ 10016 w 10016"/>
              <a:gd name="connsiteY0" fmla="*/ 145 h 10000"/>
              <a:gd name="connsiteX1" fmla="*/ 6509 w 10016"/>
              <a:gd name="connsiteY1" fmla="*/ 0 h 10000"/>
              <a:gd name="connsiteX2" fmla="*/ 26 w 10016"/>
              <a:gd name="connsiteY2" fmla="*/ 1393 h 10000"/>
              <a:gd name="connsiteX3" fmla="*/ 16 w 10016"/>
              <a:gd name="connsiteY3" fmla="*/ 10000 h 10000"/>
              <a:gd name="connsiteX0" fmla="*/ 10016 w 10016"/>
              <a:gd name="connsiteY0" fmla="*/ 145 h 10000"/>
              <a:gd name="connsiteX1" fmla="*/ 6509 w 10016"/>
              <a:gd name="connsiteY1" fmla="*/ 0 h 10000"/>
              <a:gd name="connsiteX2" fmla="*/ 26 w 10016"/>
              <a:gd name="connsiteY2" fmla="*/ 1393 h 10000"/>
              <a:gd name="connsiteX3" fmla="*/ 16 w 10016"/>
              <a:gd name="connsiteY3" fmla="*/ 10000 h 10000"/>
              <a:gd name="connsiteX0" fmla="*/ 10016 w 10016"/>
              <a:gd name="connsiteY0" fmla="*/ 145 h 10000"/>
              <a:gd name="connsiteX1" fmla="*/ 6509 w 10016"/>
              <a:gd name="connsiteY1" fmla="*/ 0 h 10000"/>
              <a:gd name="connsiteX2" fmla="*/ 26 w 10016"/>
              <a:gd name="connsiteY2" fmla="*/ 1393 h 10000"/>
              <a:gd name="connsiteX3" fmla="*/ 16 w 10016"/>
              <a:gd name="connsiteY3" fmla="*/ 10000 h 10000"/>
              <a:gd name="connsiteX0" fmla="*/ 10016 w 10016"/>
              <a:gd name="connsiteY0" fmla="*/ 0 h 9855"/>
              <a:gd name="connsiteX1" fmla="*/ 26 w 10016"/>
              <a:gd name="connsiteY1" fmla="*/ 1248 h 9855"/>
              <a:gd name="connsiteX2" fmla="*/ 16 w 10016"/>
              <a:gd name="connsiteY2" fmla="*/ 9855 h 9855"/>
              <a:gd name="connsiteX0" fmla="*/ 10014 w 10014"/>
              <a:gd name="connsiteY0" fmla="*/ 0 h 10000"/>
              <a:gd name="connsiteX1" fmla="*/ 9 w 10014"/>
              <a:gd name="connsiteY1" fmla="*/ 150 h 10000"/>
              <a:gd name="connsiteX2" fmla="*/ 30 w 10014"/>
              <a:gd name="connsiteY2" fmla="*/ 10000 h 10000"/>
              <a:gd name="connsiteX0" fmla="*/ 10008 w 10008"/>
              <a:gd name="connsiteY0" fmla="*/ 0 h 10000"/>
              <a:gd name="connsiteX1" fmla="*/ 3 w 10008"/>
              <a:gd name="connsiteY1" fmla="*/ 150 h 10000"/>
              <a:gd name="connsiteX2" fmla="*/ 24 w 10008"/>
              <a:gd name="connsiteY2" fmla="*/ 10000 h 10000"/>
              <a:gd name="connsiteX0" fmla="*/ 10031 w 10031"/>
              <a:gd name="connsiteY0" fmla="*/ 0 h 10000"/>
              <a:gd name="connsiteX1" fmla="*/ 26 w 10031"/>
              <a:gd name="connsiteY1" fmla="*/ 150 h 10000"/>
              <a:gd name="connsiteX2" fmla="*/ 0 w 10031"/>
              <a:gd name="connsiteY2" fmla="*/ 10000 h 10000"/>
              <a:gd name="connsiteX0" fmla="*/ 10031 w 10031"/>
              <a:gd name="connsiteY0" fmla="*/ 0 h 10000"/>
              <a:gd name="connsiteX1" fmla="*/ 26 w 10031"/>
              <a:gd name="connsiteY1" fmla="*/ 150 h 10000"/>
              <a:gd name="connsiteX2" fmla="*/ 0 w 10031"/>
              <a:gd name="connsiteY2" fmla="*/ 10000 h 10000"/>
              <a:gd name="connsiteX0" fmla="*/ 10005 w 10005"/>
              <a:gd name="connsiteY0" fmla="*/ 0 h 10000"/>
              <a:gd name="connsiteX1" fmla="*/ 0 w 10005"/>
              <a:gd name="connsiteY1" fmla="*/ 150 h 10000"/>
              <a:gd name="connsiteX2" fmla="*/ 21 w 10005"/>
              <a:gd name="connsiteY2" fmla="*/ 10000 h 10000"/>
              <a:gd name="connsiteX0" fmla="*/ 10005 w 10005"/>
              <a:gd name="connsiteY0" fmla="*/ 0 h 10000"/>
              <a:gd name="connsiteX1" fmla="*/ 0 w 10005"/>
              <a:gd name="connsiteY1" fmla="*/ 150 h 10000"/>
              <a:gd name="connsiteX2" fmla="*/ 7 w 10005"/>
              <a:gd name="connsiteY2" fmla="*/ 10000 h 10000"/>
              <a:gd name="connsiteX0" fmla="*/ 10005 w 10005"/>
              <a:gd name="connsiteY0" fmla="*/ 0 h 10000"/>
              <a:gd name="connsiteX1" fmla="*/ 0 w 10005"/>
              <a:gd name="connsiteY1" fmla="*/ 150 h 10000"/>
              <a:gd name="connsiteX2" fmla="*/ 7 w 10005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5" h="10000">
                <a:moveTo>
                  <a:pt x="10005" y="0"/>
                </a:moveTo>
                <a:lnTo>
                  <a:pt x="0" y="150"/>
                </a:lnTo>
                <a:cubicBezTo>
                  <a:pt x="5" y="2504"/>
                  <a:pt x="19" y="9605"/>
                  <a:pt x="7" y="10000"/>
                </a:cubicBezTo>
              </a:path>
            </a:pathLst>
          </a:custGeom>
          <a:noFill/>
          <a:ln w="28575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6" name="Text Box 34" descr="Точечные ромбики"/>
          <p:cNvSpPr txBox="1">
            <a:spLocks noChangeArrowheads="1"/>
          </p:cNvSpPr>
          <p:nvPr/>
        </p:nvSpPr>
        <p:spPr bwMode="auto">
          <a:xfrm>
            <a:off x="6889471" y="5221119"/>
            <a:ext cx="965994" cy="180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Субъектность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87" name="Freeform 35"/>
          <p:cNvSpPr>
            <a:spLocks/>
          </p:cNvSpPr>
          <p:nvPr/>
        </p:nvSpPr>
        <p:spPr bwMode="auto">
          <a:xfrm flipV="1">
            <a:off x="6215659" y="5653125"/>
            <a:ext cx="0" cy="108000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98">
                <a:moveTo>
                  <a:pt x="0" y="0"/>
                </a:moveTo>
                <a:lnTo>
                  <a:pt x="1" y="98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8" name="Text Box 36" descr="60%"/>
          <p:cNvSpPr txBox="1">
            <a:spLocks noChangeArrowheads="1"/>
          </p:cNvSpPr>
          <p:nvPr/>
        </p:nvSpPr>
        <p:spPr bwMode="auto">
          <a:xfrm>
            <a:off x="5302250" y="2437903"/>
            <a:ext cx="1622425" cy="481013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 b="1">
                <a:latin typeface="Times New Roman" pitchFamily="18" charset="0"/>
                <a:cs typeface="Times New Roman" pitchFamily="18" charset="0"/>
              </a:rPr>
              <a:t>Психическое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 b="1">
                <a:latin typeface="Times New Roman" pitchFamily="18" charset="0"/>
                <a:cs typeface="Times New Roman" pitchFamily="18" charset="0"/>
              </a:rPr>
              <a:t>состояние</a:t>
            </a:r>
          </a:p>
        </p:txBody>
      </p:sp>
      <p:sp>
        <p:nvSpPr>
          <p:cNvPr id="23590" name="Rectangle 38"/>
          <p:cNvSpPr>
            <a:spLocks noChangeArrowheads="1"/>
          </p:cNvSpPr>
          <p:nvPr/>
        </p:nvSpPr>
        <p:spPr bwMode="auto">
          <a:xfrm>
            <a:off x="175369" y="52241"/>
            <a:ext cx="8828901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Категориальная система общей психологии // </a:t>
            </a: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 и Мир. 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(52). 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С.73-83</a:t>
            </a:r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91" name="Freeform 39"/>
          <p:cNvSpPr>
            <a:spLocks/>
          </p:cNvSpPr>
          <p:nvPr/>
        </p:nvSpPr>
        <p:spPr bwMode="auto">
          <a:xfrm flipH="1">
            <a:off x="3150046" y="1818131"/>
            <a:ext cx="1183164" cy="207552"/>
          </a:xfrm>
          <a:custGeom>
            <a:avLst/>
            <a:gdLst>
              <a:gd name="T0" fmla="*/ 2147483647 w 858"/>
              <a:gd name="T1" fmla="*/ 0 h 210"/>
              <a:gd name="T2" fmla="*/ 2147483647 w 858"/>
              <a:gd name="T3" fmla="*/ 2147483647 h 210"/>
              <a:gd name="T4" fmla="*/ 0 w 858"/>
              <a:gd name="T5" fmla="*/ 2147483647 h 210"/>
              <a:gd name="T6" fmla="*/ 0 w 858"/>
              <a:gd name="T7" fmla="*/ 2147483647 h 210"/>
              <a:gd name="T8" fmla="*/ 0 60000 65536"/>
              <a:gd name="T9" fmla="*/ 0 60000 65536"/>
              <a:gd name="T10" fmla="*/ 0 60000 65536"/>
              <a:gd name="T11" fmla="*/ 0 60000 65536"/>
              <a:gd name="connsiteX0" fmla="*/ 10000 w 10000"/>
              <a:gd name="connsiteY0" fmla="*/ 0 h 7791"/>
              <a:gd name="connsiteX1" fmla="*/ 10000 w 10000"/>
              <a:gd name="connsiteY1" fmla="*/ 4429 h 7791"/>
              <a:gd name="connsiteX2" fmla="*/ 0 w 10000"/>
              <a:gd name="connsiteY2" fmla="*/ 4429 h 7791"/>
              <a:gd name="connsiteX3" fmla="*/ 0 w 10000"/>
              <a:gd name="connsiteY3" fmla="*/ 7791 h 7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7791">
                <a:moveTo>
                  <a:pt x="10000" y="0"/>
                </a:moveTo>
                <a:lnTo>
                  <a:pt x="10000" y="4429"/>
                </a:lnTo>
                <a:lnTo>
                  <a:pt x="0" y="4429"/>
                </a:lnTo>
                <a:lnTo>
                  <a:pt x="0" y="7791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93" name="Freeform 41"/>
          <p:cNvSpPr>
            <a:spLocks/>
          </p:cNvSpPr>
          <p:nvPr/>
        </p:nvSpPr>
        <p:spPr bwMode="auto">
          <a:xfrm>
            <a:off x="1633538" y="3723579"/>
            <a:ext cx="470694" cy="958830"/>
          </a:xfrm>
          <a:custGeom>
            <a:avLst/>
            <a:gdLst>
              <a:gd name="T0" fmla="*/ 0 w 9225"/>
              <a:gd name="T1" fmla="*/ 0 h 10000"/>
              <a:gd name="T2" fmla="*/ 12576368 w 9225"/>
              <a:gd name="T3" fmla="*/ 0 h 10000"/>
              <a:gd name="T4" fmla="*/ 12495828 w 9225"/>
              <a:gd name="T5" fmla="*/ 182939150 h 10000"/>
              <a:gd name="T6" fmla="*/ 20079078 w 9225"/>
              <a:gd name="T7" fmla="*/ 182939150 h 10000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8864"/>
              <a:gd name="connsiteY0" fmla="*/ 0 h 10033"/>
              <a:gd name="connsiteX1" fmla="*/ 6263 w 8864"/>
              <a:gd name="connsiteY1" fmla="*/ 0 h 10033"/>
              <a:gd name="connsiteX2" fmla="*/ 6223 w 8864"/>
              <a:gd name="connsiteY2" fmla="*/ 10000 h 10033"/>
              <a:gd name="connsiteX3" fmla="*/ 8864 w 8864"/>
              <a:gd name="connsiteY3" fmla="*/ 10033 h 10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64" h="10033">
                <a:moveTo>
                  <a:pt x="0" y="0"/>
                </a:moveTo>
                <a:lnTo>
                  <a:pt x="6263" y="0"/>
                </a:lnTo>
                <a:cubicBezTo>
                  <a:pt x="6250" y="3333"/>
                  <a:pt x="6236" y="6667"/>
                  <a:pt x="6223" y="10000"/>
                </a:cubicBezTo>
                <a:cubicBezTo>
                  <a:pt x="7482" y="10000"/>
                  <a:pt x="7605" y="10033"/>
                  <a:pt x="8864" y="10033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94" name="Freeform 42"/>
          <p:cNvSpPr>
            <a:spLocks/>
          </p:cNvSpPr>
          <p:nvPr/>
        </p:nvSpPr>
        <p:spPr bwMode="auto">
          <a:xfrm>
            <a:off x="2752567" y="5654741"/>
            <a:ext cx="1678333" cy="648096"/>
          </a:xfrm>
          <a:custGeom>
            <a:avLst/>
            <a:gdLst>
              <a:gd name="T0" fmla="*/ 0 w 862"/>
              <a:gd name="T1" fmla="*/ 0 h 127"/>
              <a:gd name="T2" fmla="*/ 2147483647 w 862"/>
              <a:gd name="T3" fmla="*/ 0 h 127"/>
              <a:gd name="T4" fmla="*/ 2147483647 w 862"/>
              <a:gd name="T5" fmla="*/ 2147483647 h 127"/>
              <a:gd name="T6" fmla="*/ 2147483647 w 862"/>
              <a:gd name="T7" fmla="*/ 2147483647 h 127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31254"/>
              <a:gd name="connsiteY0" fmla="*/ 0 h 10120"/>
              <a:gd name="connsiteX1" fmla="*/ 8654 w 31254"/>
              <a:gd name="connsiteY1" fmla="*/ 0 h 10120"/>
              <a:gd name="connsiteX2" fmla="*/ 8654 w 31254"/>
              <a:gd name="connsiteY2" fmla="*/ 10000 h 10120"/>
              <a:gd name="connsiteX3" fmla="*/ 31254 w 31254"/>
              <a:gd name="connsiteY3" fmla="*/ 10120 h 10120"/>
              <a:gd name="connsiteX0" fmla="*/ 0 w 31254"/>
              <a:gd name="connsiteY0" fmla="*/ 0 h 10127"/>
              <a:gd name="connsiteX1" fmla="*/ 8654 w 31254"/>
              <a:gd name="connsiteY1" fmla="*/ 0 h 10127"/>
              <a:gd name="connsiteX2" fmla="*/ 8654 w 31254"/>
              <a:gd name="connsiteY2" fmla="*/ 10000 h 10127"/>
              <a:gd name="connsiteX3" fmla="*/ 30480 w 31254"/>
              <a:gd name="connsiteY3" fmla="*/ 10127 h 10127"/>
              <a:gd name="connsiteX4" fmla="*/ 31254 w 31254"/>
              <a:gd name="connsiteY4" fmla="*/ 10120 h 10127"/>
              <a:gd name="connsiteX0" fmla="*/ 0 w 31205"/>
              <a:gd name="connsiteY0" fmla="*/ 0 h 10127"/>
              <a:gd name="connsiteX1" fmla="*/ 8654 w 31205"/>
              <a:gd name="connsiteY1" fmla="*/ 0 h 10127"/>
              <a:gd name="connsiteX2" fmla="*/ 8654 w 31205"/>
              <a:gd name="connsiteY2" fmla="*/ 10000 h 10127"/>
              <a:gd name="connsiteX3" fmla="*/ 30480 w 31205"/>
              <a:gd name="connsiteY3" fmla="*/ 10127 h 10127"/>
              <a:gd name="connsiteX4" fmla="*/ 31205 w 31205"/>
              <a:gd name="connsiteY4" fmla="*/ 6258 h 10127"/>
              <a:gd name="connsiteX0" fmla="*/ 0 w 31205"/>
              <a:gd name="connsiteY0" fmla="*/ 0 h 10127"/>
              <a:gd name="connsiteX1" fmla="*/ 8654 w 31205"/>
              <a:gd name="connsiteY1" fmla="*/ 0 h 10127"/>
              <a:gd name="connsiteX2" fmla="*/ 8654 w 31205"/>
              <a:gd name="connsiteY2" fmla="*/ 10000 h 10127"/>
              <a:gd name="connsiteX3" fmla="*/ 30480 w 31205"/>
              <a:gd name="connsiteY3" fmla="*/ 10127 h 10127"/>
              <a:gd name="connsiteX4" fmla="*/ 31205 w 31205"/>
              <a:gd name="connsiteY4" fmla="*/ 6258 h 10127"/>
              <a:gd name="connsiteX0" fmla="*/ 0 w 31290"/>
              <a:gd name="connsiteY0" fmla="*/ 0 h 10097"/>
              <a:gd name="connsiteX1" fmla="*/ 8654 w 31290"/>
              <a:gd name="connsiteY1" fmla="*/ 0 h 10097"/>
              <a:gd name="connsiteX2" fmla="*/ 8654 w 31290"/>
              <a:gd name="connsiteY2" fmla="*/ 10000 h 10097"/>
              <a:gd name="connsiteX3" fmla="*/ 31195 w 31290"/>
              <a:gd name="connsiteY3" fmla="*/ 10097 h 10097"/>
              <a:gd name="connsiteX4" fmla="*/ 31205 w 31290"/>
              <a:gd name="connsiteY4" fmla="*/ 6258 h 10097"/>
              <a:gd name="connsiteX0" fmla="*/ 0 w 31206"/>
              <a:gd name="connsiteY0" fmla="*/ 0 h 10097"/>
              <a:gd name="connsiteX1" fmla="*/ 8654 w 31206"/>
              <a:gd name="connsiteY1" fmla="*/ 0 h 10097"/>
              <a:gd name="connsiteX2" fmla="*/ 8654 w 31206"/>
              <a:gd name="connsiteY2" fmla="*/ 10000 h 10097"/>
              <a:gd name="connsiteX3" fmla="*/ 31195 w 31206"/>
              <a:gd name="connsiteY3" fmla="*/ 10097 h 10097"/>
              <a:gd name="connsiteX4" fmla="*/ 31205 w 31206"/>
              <a:gd name="connsiteY4" fmla="*/ 6258 h 10097"/>
              <a:gd name="connsiteX0" fmla="*/ 0 w 31228"/>
              <a:gd name="connsiteY0" fmla="*/ 0 h 10097"/>
              <a:gd name="connsiteX1" fmla="*/ 8654 w 31228"/>
              <a:gd name="connsiteY1" fmla="*/ 0 h 10097"/>
              <a:gd name="connsiteX2" fmla="*/ 8654 w 31228"/>
              <a:gd name="connsiteY2" fmla="*/ 10000 h 10097"/>
              <a:gd name="connsiteX3" fmla="*/ 31195 w 31228"/>
              <a:gd name="connsiteY3" fmla="*/ 10097 h 10097"/>
              <a:gd name="connsiteX4" fmla="*/ 31205 w 31228"/>
              <a:gd name="connsiteY4" fmla="*/ 6258 h 10097"/>
              <a:gd name="connsiteX0" fmla="*/ 0 w 31242"/>
              <a:gd name="connsiteY0" fmla="*/ 0 h 10097"/>
              <a:gd name="connsiteX1" fmla="*/ 8654 w 31242"/>
              <a:gd name="connsiteY1" fmla="*/ 0 h 10097"/>
              <a:gd name="connsiteX2" fmla="*/ 8654 w 31242"/>
              <a:gd name="connsiteY2" fmla="*/ 10000 h 10097"/>
              <a:gd name="connsiteX3" fmla="*/ 31220 w 31242"/>
              <a:gd name="connsiteY3" fmla="*/ 10097 h 10097"/>
              <a:gd name="connsiteX4" fmla="*/ 31205 w 31242"/>
              <a:gd name="connsiteY4" fmla="*/ 6258 h 10097"/>
              <a:gd name="connsiteX0" fmla="*/ 0 w 31237"/>
              <a:gd name="connsiteY0" fmla="*/ 0 h 10097"/>
              <a:gd name="connsiteX1" fmla="*/ 8654 w 31237"/>
              <a:gd name="connsiteY1" fmla="*/ 0 h 10097"/>
              <a:gd name="connsiteX2" fmla="*/ 8654 w 31237"/>
              <a:gd name="connsiteY2" fmla="*/ 10000 h 10097"/>
              <a:gd name="connsiteX3" fmla="*/ 31220 w 31237"/>
              <a:gd name="connsiteY3" fmla="*/ 10097 h 10097"/>
              <a:gd name="connsiteX4" fmla="*/ 31205 w 31237"/>
              <a:gd name="connsiteY4" fmla="*/ 6258 h 10097"/>
              <a:gd name="connsiteX0" fmla="*/ 0 w 31244"/>
              <a:gd name="connsiteY0" fmla="*/ 0 h 10097"/>
              <a:gd name="connsiteX1" fmla="*/ 8654 w 31244"/>
              <a:gd name="connsiteY1" fmla="*/ 0 h 10097"/>
              <a:gd name="connsiteX2" fmla="*/ 8654 w 31244"/>
              <a:gd name="connsiteY2" fmla="*/ 10000 h 10097"/>
              <a:gd name="connsiteX3" fmla="*/ 31220 w 31244"/>
              <a:gd name="connsiteY3" fmla="*/ 10097 h 10097"/>
              <a:gd name="connsiteX4" fmla="*/ 31230 w 31244"/>
              <a:gd name="connsiteY4" fmla="*/ 6070 h 10097"/>
              <a:gd name="connsiteX0" fmla="*/ 0 w 31230"/>
              <a:gd name="connsiteY0" fmla="*/ 0 h 10097"/>
              <a:gd name="connsiteX1" fmla="*/ 8654 w 31230"/>
              <a:gd name="connsiteY1" fmla="*/ 0 h 10097"/>
              <a:gd name="connsiteX2" fmla="*/ 8654 w 31230"/>
              <a:gd name="connsiteY2" fmla="*/ 10000 h 10097"/>
              <a:gd name="connsiteX3" fmla="*/ 31153 w 31230"/>
              <a:gd name="connsiteY3" fmla="*/ 10097 h 10097"/>
              <a:gd name="connsiteX4" fmla="*/ 31230 w 31230"/>
              <a:gd name="connsiteY4" fmla="*/ 6070 h 10097"/>
              <a:gd name="connsiteX0" fmla="*/ 0 w 31167"/>
              <a:gd name="connsiteY0" fmla="*/ 0 h 10097"/>
              <a:gd name="connsiteX1" fmla="*/ 8654 w 31167"/>
              <a:gd name="connsiteY1" fmla="*/ 0 h 10097"/>
              <a:gd name="connsiteX2" fmla="*/ 8654 w 31167"/>
              <a:gd name="connsiteY2" fmla="*/ 10000 h 10097"/>
              <a:gd name="connsiteX3" fmla="*/ 31153 w 31167"/>
              <a:gd name="connsiteY3" fmla="*/ 10097 h 10097"/>
              <a:gd name="connsiteX4" fmla="*/ 31119 w 31167"/>
              <a:gd name="connsiteY4" fmla="*/ 6127 h 10097"/>
              <a:gd name="connsiteX0" fmla="*/ 0 w 31161"/>
              <a:gd name="connsiteY0" fmla="*/ 0 h 10097"/>
              <a:gd name="connsiteX1" fmla="*/ 8654 w 31161"/>
              <a:gd name="connsiteY1" fmla="*/ 0 h 10097"/>
              <a:gd name="connsiteX2" fmla="*/ 8654 w 31161"/>
              <a:gd name="connsiteY2" fmla="*/ 10000 h 10097"/>
              <a:gd name="connsiteX3" fmla="*/ 31153 w 31161"/>
              <a:gd name="connsiteY3" fmla="*/ 10097 h 10097"/>
              <a:gd name="connsiteX4" fmla="*/ 31052 w 31161"/>
              <a:gd name="connsiteY4" fmla="*/ 6155 h 10097"/>
              <a:gd name="connsiteX0" fmla="*/ 0 w 31082"/>
              <a:gd name="connsiteY0" fmla="*/ 0 h 10069"/>
              <a:gd name="connsiteX1" fmla="*/ 8654 w 31082"/>
              <a:gd name="connsiteY1" fmla="*/ 0 h 10069"/>
              <a:gd name="connsiteX2" fmla="*/ 8654 w 31082"/>
              <a:gd name="connsiteY2" fmla="*/ 10000 h 10069"/>
              <a:gd name="connsiteX3" fmla="*/ 31064 w 31082"/>
              <a:gd name="connsiteY3" fmla="*/ 10069 h 10069"/>
              <a:gd name="connsiteX4" fmla="*/ 31052 w 31082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042 h 10069"/>
              <a:gd name="connsiteX0" fmla="*/ 0 w 31064"/>
              <a:gd name="connsiteY0" fmla="*/ 0 h 10074"/>
              <a:gd name="connsiteX1" fmla="*/ 8654 w 31064"/>
              <a:gd name="connsiteY1" fmla="*/ 0 h 10074"/>
              <a:gd name="connsiteX2" fmla="*/ 8635 w 31064"/>
              <a:gd name="connsiteY2" fmla="*/ 10074 h 10074"/>
              <a:gd name="connsiteX3" fmla="*/ 31064 w 31064"/>
              <a:gd name="connsiteY3" fmla="*/ 10069 h 10074"/>
              <a:gd name="connsiteX4" fmla="*/ 31052 w 31064"/>
              <a:gd name="connsiteY4" fmla="*/ 6042 h 10074"/>
              <a:gd name="connsiteX0" fmla="*/ 0 w 29667"/>
              <a:gd name="connsiteY0" fmla="*/ 27 h 10074"/>
              <a:gd name="connsiteX1" fmla="*/ 7257 w 29667"/>
              <a:gd name="connsiteY1" fmla="*/ 0 h 10074"/>
              <a:gd name="connsiteX2" fmla="*/ 7238 w 29667"/>
              <a:gd name="connsiteY2" fmla="*/ 10074 h 10074"/>
              <a:gd name="connsiteX3" fmla="*/ 29667 w 29667"/>
              <a:gd name="connsiteY3" fmla="*/ 10069 h 10074"/>
              <a:gd name="connsiteX4" fmla="*/ 29655 w 29667"/>
              <a:gd name="connsiteY4" fmla="*/ 6042 h 10074"/>
              <a:gd name="connsiteX0" fmla="*/ 0 w 29667"/>
              <a:gd name="connsiteY0" fmla="*/ 27 h 10074"/>
              <a:gd name="connsiteX1" fmla="*/ 7257 w 29667"/>
              <a:gd name="connsiteY1" fmla="*/ 0 h 10074"/>
              <a:gd name="connsiteX2" fmla="*/ 7238 w 29667"/>
              <a:gd name="connsiteY2" fmla="*/ 10074 h 10074"/>
              <a:gd name="connsiteX3" fmla="*/ 29667 w 29667"/>
              <a:gd name="connsiteY3" fmla="*/ 10069 h 10074"/>
              <a:gd name="connsiteX0" fmla="*/ 0 w 15014"/>
              <a:gd name="connsiteY0" fmla="*/ 27 h 10074"/>
              <a:gd name="connsiteX1" fmla="*/ 7257 w 15014"/>
              <a:gd name="connsiteY1" fmla="*/ 0 h 10074"/>
              <a:gd name="connsiteX2" fmla="*/ 7238 w 15014"/>
              <a:gd name="connsiteY2" fmla="*/ 10074 h 10074"/>
              <a:gd name="connsiteX3" fmla="*/ 15014 w 15014"/>
              <a:gd name="connsiteY3" fmla="*/ 10041 h 10074"/>
              <a:gd name="connsiteX0" fmla="*/ 0 w 12371"/>
              <a:gd name="connsiteY0" fmla="*/ 27 h 10074"/>
              <a:gd name="connsiteX1" fmla="*/ 7257 w 12371"/>
              <a:gd name="connsiteY1" fmla="*/ 0 h 10074"/>
              <a:gd name="connsiteX2" fmla="*/ 7238 w 12371"/>
              <a:gd name="connsiteY2" fmla="*/ 10074 h 10074"/>
              <a:gd name="connsiteX3" fmla="*/ 12371 w 12371"/>
              <a:gd name="connsiteY3" fmla="*/ 10069 h 10074"/>
              <a:gd name="connsiteX0" fmla="*/ 0 w 12069"/>
              <a:gd name="connsiteY0" fmla="*/ 27 h 10074"/>
              <a:gd name="connsiteX1" fmla="*/ 7257 w 12069"/>
              <a:gd name="connsiteY1" fmla="*/ 0 h 10074"/>
              <a:gd name="connsiteX2" fmla="*/ 7238 w 12069"/>
              <a:gd name="connsiteY2" fmla="*/ 10074 h 10074"/>
              <a:gd name="connsiteX3" fmla="*/ 12069 w 12069"/>
              <a:gd name="connsiteY3" fmla="*/ 10069 h 10074"/>
              <a:gd name="connsiteX0" fmla="*/ 0 w 11511"/>
              <a:gd name="connsiteY0" fmla="*/ 27 h 10074"/>
              <a:gd name="connsiteX1" fmla="*/ 7257 w 11511"/>
              <a:gd name="connsiteY1" fmla="*/ 0 h 10074"/>
              <a:gd name="connsiteX2" fmla="*/ 7238 w 11511"/>
              <a:gd name="connsiteY2" fmla="*/ 10074 h 10074"/>
              <a:gd name="connsiteX3" fmla="*/ 11511 w 11511"/>
              <a:gd name="connsiteY3" fmla="*/ 10015 h 10074"/>
              <a:gd name="connsiteX0" fmla="*/ 0 w 11535"/>
              <a:gd name="connsiteY0" fmla="*/ 27 h 10123"/>
              <a:gd name="connsiteX1" fmla="*/ 7257 w 11535"/>
              <a:gd name="connsiteY1" fmla="*/ 0 h 10123"/>
              <a:gd name="connsiteX2" fmla="*/ 7238 w 11535"/>
              <a:gd name="connsiteY2" fmla="*/ 10074 h 10123"/>
              <a:gd name="connsiteX3" fmla="*/ 11535 w 11535"/>
              <a:gd name="connsiteY3" fmla="*/ 10123 h 10123"/>
              <a:gd name="connsiteX0" fmla="*/ 0 w 11535"/>
              <a:gd name="connsiteY0" fmla="*/ 27 h 10074"/>
              <a:gd name="connsiteX1" fmla="*/ 7257 w 11535"/>
              <a:gd name="connsiteY1" fmla="*/ 0 h 10074"/>
              <a:gd name="connsiteX2" fmla="*/ 7238 w 11535"/>
              <a:gd name="connsiteY2" fmla="*/ 10074 h 10074"/>
              <a:gd name="connsiteX3" fmla="*/ 11535 w 11535"/>
              <a:gd name="connsiteY3" fmla="*/ 10015 h 10074"/>
              <a:gd name="connsiteX0" fmla="*/ 0 w 11511"/>
              <a:gd name="connsiteY0" fmla="*/ 27 h 10123"/>
              <a:gd name="connsiteX1" fmla="*/ 7257 w 11511"/>
              <a:gd name="connsiteY1" fmla="*/ 0 h 10123"/>
              <a:gd name="connsiteX2" fmla="*/ 7238 w 11511"/>
              <a:gd name="connsiteY2" fmla="*/ 10074 h 10123"/>
              <a:gd name="connsiteX3" fmla="*/ 11511 w 11511"/>
              <a:gd name="connsiteY3" fmla="*/ 10123 h 10123"/>
              <a:gd name="connsiteX0" fmla="*/ 0 w 11511"/>
              <a:gd name="connsiteY0" fmla="*/ 27 h 10131"/>
              <a:gd name="connsiteX1" fmla="*/ 7257 w 11511"/>
              <a:gd name="connsiteY1" fmla="*/ 0 h 10131"/>
              <a:gd name="connsiteX2" fmla="*/ 8133 w 11511"/>
              <a:gd name="connsiteY2" fmla="*/ 10131 h 10131"/>
              <a:gd name="connsiteX3" fmla="*/ 11511 w 11511"/>
              <a:gd name="connsiteY3" fmla="*/ 10123 h 10131"/>
              <a:gd name="connsiteX0" fmla="*/ 0 w 11511"/>
              <a:gd name="connsiteY0" fmla="*/ 27 h 10123"/>
              <a:gd name="connsiteX1" fmla="*/ 7257 w 11511"/>
              <a:gd name="connsiteY1" fmla="*/ 0 h 10123"/>
              <a:gd name="connsiteX2" fmla="*/ 8115 w 11511"/>
              <a:gd name="connsiteY2" fmla="*/ 10074 h 10123"/>
              <a:gd name="connsiteX3" fmla="*/ 11511 w 11511"/>
              <a:gd name="connsiteY3" fmla="*/ 10123 h 10123"/>
              <a:gd name="connsiteX0" fmla="*/ 0 w 11511"/>
              <a:gd name="connsiteY0" fmla="*/ 27 h 10123"/>
              <a:gd name="connsiteX1" fmla="*/ 7257 w 11511"/>
              <a:gd name="connsiteY1" fmla="*/ 0 h 10123"/>
              <a:gd name="connsiteX2" fmla="*/ 8115 w 11511"/>
              <a:gd name="connsiteY2" fmla="*/ 10074 h 10123"/>
              <a:gd name="connsiteX3" fmla="*/ 11511 w 11511"/>
              <a:gd name="connsiteY3" fmla="*/ 10123 h 10123"/>
              <a:gd name="connsiteX0" fmla="*/ 0 w 11511"/>
              <a:gd name="connsiteY0" fmla="*/ 27 h 10123"/>
              <a:gd name="connsiteX1" fmla="*/ 6654 w 11511"/>
              <a:gd name="connsiteY1" fmla="*/ 0 h 10123"/>
              <a:gd name="connsiteX2" fmla="*/ 8115 w 11511"/>
              <a:gd name="connsiteY2" fmla="*/ 10074 h 10123"/>
              <a:gd name="connsiteX3" fmla="*/ 11511 w 11511"/>
              <a:gd name="connsiteY3" fmla="*/ 10123 h 10123"/>
              <a:gd name="connsiteX0" fmla="*/ 0 w 11511"/>
              <a:gd name="connsiteY0" fmla="*/ 27 h 10123"/>
              <a:gd name="connsiteX1" fmla="*/ 6654 w 11511"/>
              <a:gd name="connsiteY1" fmla="*/ 0 h 10123"/>
              <a:gd name="connsiteX2" fmla="*/ 8115 w 11511"/>
              <a:gd name="connsiteY2" fmla="*/ 10074 h 10123"/>
              <a:gd name="connsiteX3" fmla="*/ 11511 w 11511"/>
              <a:gd name="connsiteY3" fmla="*/ 10123 h 10123"/>
              <a:gd name="connsiteX0" fmla="*/ 0 w 11511"/>
              <a:gd name="connsiteY0" fmla="*/ 27 h 10123"/>
              <a:gd name="connsiteX1" fmla="*/ 6654 w 11511"/>
              <a:gd name="connsiteY1" fmla="*/ 0 h 10123"/>
              <a:gd name="connsiteX2" fmla="*/ 8115 w 11511"/>
              <a:gd name="connsiteY2" fmla="*/ 10074 h 10123"/>
              <a:gd name="connsiteX3" fmla="*/ 11511 w 11511"/>
              <a:gd name="connsiteY3" fmla="*/ 10123 h 10123"/>
              <a:gd name="connsiteX0" fmla="*/ 0 w 11511"/>
              <a:gd name="connsiteY0" fmla="*/ 27 h 10123"/>
              <a:gd name="connsiteX1" fmla="*/ 6654 w 11511"/>
              <a:gd name="connsiteY1" fmla="*/ 0 h 10123"/>
              <a:gd name="connsiteX2" fmla="*/ 8115 w 11511"/>
              <a:gd name="connsiteY2" fmla="*/ 10074 h 10123"/>
              <a:gd name="connsiteX3" fmla="*/ 11511 w 11511"/>
              <a:gd name="connsiteY3" fmla="*/ 10123 h 10123"/>
              <a:gd name="connsiteX0" fmla="*/ 0 w 11511"/>
              <a:gd name="connsiteY0" fmla="*/ 0 h 10096"/>
              <a:gd name="connsiteX1" fmla="*/ 7750 w 11511"/>
              <a:gd name="connsiteY1" fmla="*/ 30 h 10096"/>
              <a:gd name="connsiteX2" fmla="*/ 8115 w 11511"/>
              <a:gd name="connsiteY2" fmla="*/ 10047 h 10096"/>
              <a:gd name="connsiteX3" fmla="*/ 11511 w 11511"/>
              <a:gd name="connsiteY3" fmla="*/ 10096 h 10096"/>
              <a:gd name="connsiteX0" fmla="*/ 0 w 11511"/>
              <a:gd name="connsiteY0" fmla="*/ 0 h 10096"/>
              <a:gd name="connsiteX1" fmla="*/ 7750 w 11511"/>
              <a:gd name="connsiteY1" fmla="*/ 30 h 10096"/>
              <a:gd name="connsiteX2" fmla="*/ 8115 w 11511"/>
              <a:gd name="connsiteY2" fmla="*/ 10047 h 10096"/>
              <a:gd name="connsiteX3" fmla="*/ 11511 w 11511"/>
              <a:gd name="connsiteY3" fmla="*/ 10096 h 10096"/>
              <a:gd name="connsiteX0" fmla="*/ 0 w 11511"/>
              <a:gd name="connsiteY0" fmla="*/ 0 h 10096"/>
              <a:gd name="connsiteX1" fmla="*/ 7750 w 11511"/>
              <a:gd name="connsiteY1" fmla="*/ 30 h 10096"/>
              <a:gd name="connsiteX2" fmla="*/ 8115 w 11511"/>
              <a:gd name="connsiteY2" fmla="*/ 10047 h 10096"/>
              <a:gd name="connsiteX3" fmla="*/ 11511 w 11511"/>
              <a:gd name="connsiteY3" fmla="*/ 10096 h 10096"/>
              <a:gd name="connsiteX0" fmla="*/ 0 w 11511"/>
              <a:gd name="connsiteY0" fmla="*/ 0 h 10096"/>
              <a:gd name="connsiteX1" fmla="*/ 7750 w 11511"/>
              <a:gd name="connsiteY1" fmla="*/ 30 h 10096"/>
              <a:gd name="connsiteX2" fmla="*/ 7823 w 11511"/>
              <a:gd name="connsiteY2" fmla="*/ 10047 h 10096"/>
              <a:gd name="connsiteX3" fmla="*/ 11511 w 11511"/>
              <a:gd name="connsiteY3" fmla="*/ 10096 h 10096"/>
              <a:gd name="connsiteX0" fmla="*/ 0 w 11511"/>
              <a:gd name="connsiteY0" fmla="*/ 0 h 10096"/>
              <a:gd name="connsiteX1" fmla="*/ 7841 w 11511"/>
              <a:gd name="connsiteY1" fmla="*/ 30 h 10096"/>
              <a:gd name="connsiteX2" fmla="*/ 7823 w 11511"/>
              <a:gd name="connsiteY2" fmla="*/ 10047 h 10096"/>
              <a:gd name="connsiteX3" fmla="*/ 11511 w 11511"/>
              <a:gd name="connsiteY3" fmla="*/ 10096 h 10096"/>
              <a:gd name="connsiteX0" fmla="*/ 0 w 11511"/>
              <a:gd name="connsiteY0" fmla="*/ 0 h 10096"/>
              <a:gd name="connsiteX1" fmla="*/ 7841 w 11511"/>
              <a:gd name="connsiteY1" fmla="*/ 30 h 10096"/>
              <a:gd name="connsiteX2" fmla="*/ 7878 w 11511"/>
              <a:gd name="connsiteY2" fmla="*/ 10047 h 10096"/>
              <a:gd name="connsiteX3" fmla="*/ 11511 w 11511"/>
              <a:gd name="connsiteY3" fmla="*/ 10096 h 10096"/>
              <a:gd name="connsiteX0" fmla="*/ 0 w 11511"/>
              <a:gd name="connsiteY0" fmla="*/ 0 h 10096"/>
              <a:gd name="connsiteX1" fmla="*/ 7841 w 11511"/>
              <a:gd name="connsiteY1" fmla="*/ 30 h 10096"/>
              <a:gd name="connsiteX2" fmla="*/ 7878 w 11511"/>
              <a:gd name="connsiteY2" fmla="*/ 10047 h 10096"/>
              <a:gd name="connsiteX3" fmla="*/ 11511 w 11511"/>
              <a:gd name="connsiteY3" fmla="*/ 10096 h 10096"/>
              <a:gd name="connsiteX0" fmla="*/ 0 w 12513"/>
              <a:gd name="connsiteY0" fmla="*/ 0 h 10191"/>
              <a:gd name="connsiteX1" fmla="*/ 7841 w 12513"/>
              <a:gd name="connsiteY1" fmla="*/ 30 h 10191"/>
              <a:gd name="connsiteX2" fmla="*/ 7878 w 12513"/>
              <a:gd name="connsiteY2" fmla="*/ 10047 h 10191"/>
              <a:gd name="connsiteX3" fmla="*/ 12513 w 12513"/>
              <a:gd name="connsiteY3" fmla="*/ 10191 h 10191"/>
              <a:gd name="connsiteX0" fmla="*/ 0 w 12464"/>
              <a:gd name="connsiteY0" fmla="*/ 0 h 10191"/>
              <a:gd name="connsiteX1" fmla="*/ 7841 w 12464"/>
              <a:gd name="connsiteY1" fmla="*/ 30 h 10191"/>
              <a:gd name="connsiteX2" fmla="*/ 7878 w 12464"/>
              <a:gd name="connsiteY2" fmla="*/ 10047 h 10191"/>
              <a:gd name="connsiteX3" fmla="*/ 12464 w 12464"/>
              <a:gd name="connsiteY3" fmla="*/ 10191 h 10191"/>
              <a:gd name="connsiteX0" fmla="*/ 0 w 12513"/>
              <a:gd name="connsiteY0" fmla="*/ 0 h 10144"/>
              <a:gd name="connsiteX1" fmla="*/ 7841 w 12513"/>
              <a:gd name="connsiteY1" fmla="*/ 30 h 10144"/>
              <a:gd name="connsiteX2" fmla="*/ 7878 w 12513"/>
              <a:gd name="connsiteY2" fmla="*/ 10047 h 10144"/>
              <a:gd name="connsiteX3" fmla="*/ 12513 w 12513"/>
              <a:gd name="connsiteY3" fmla="*/ 10144 h 10144"/>
              <a:gd name="connsiteX0" fmla="*/ 0 w 12513"/>
              <a:gd name="connsiteY0" fmla="*/ 0 h 10189"/>
              <a:gd name="connsiteX1" fmla="*/ 7841 w 12513"/>
              <a:gd name="connsiteY1" fmla="*/ 30 h 10189"/>
              <a:gd name="connsiteX2" fmla="*/ 7878 w 12513"/>
              <a:gd name="connsiteY2" fmla="*/ 10189 h 10189"/>
              <a:gd name="connsiteX3" fmla="*/ 12513 w 12513"/>
              <a:gd name="connsiteY3" fmla="*/ 10144 h 10189"/>
              <a:gd name="connsiteX0" fmla="*/ 0 w 13586"/>
              <a:gd name="connsiteY0" fmla="*/ 0 h 10189"/>
              <a:gd name="connsiteX1" fmla="*/ 7841 w 13586"/>
              <a:gd name="connsiteY1" fmla="*/ 30 h 10189"/>
              <a:gd name="connsiteX2" fmla="*/ 7878 w 13586"/>
              <a:gd name="connsiteY2" fmla="*/ 10189 h 10189"/>
              <a:gd name="connsiteX3" fmla="*/ 13586 w 13586"/>
              <a:gd name="connsiteY3" fmla="*/ 10144 h 1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586" h="10189">
                <a:moveTo>
                  <a:pt x="0" y="0"/>
                </a:moveTo>
                <a:lnTo>
                  <a:pt x="7841" y="30"/>
                </a:lnTo>
                <a:cubicBezTo>
                  <a:pt x="7854" y="3614"/>
                  <a:pt x="7865" y="6378"/>
                  <a:pt x="7878" y="10189"/>
                </a:cubicBezTo>
                <a:lnTo>
                  <a:pt x="13586" y="10144"/>
                </a:ln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95" name="Text Box 43" descr="25%"/>
          <p:cNvSpPr txBox="1">
            <a:spLocks noChangeArrowheads="1"/>
          </p:cNvSpPr>
          <p:nvPr/>
        </p:nvSpPr>
        <p:spPr bwMode="auto">
          <a:xfrm>
            <a:off x="2035077" y="5042515"/>
            <a:ext cx="717739" cy="161925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b="1" dirty="0">
                <a:latin typeface="Times New Roman" pitchFamily="18" charset="0"/>
                <a:cs typeface="Times New Roman" pitchFamily="18" charset="0"/>
              </a:rPr>
              <a:t>Понимание</a:t>
            </a:r>
          </a:p>
        </p:txBody>
      </p:sp>
      <p:sp>
        <p:nvSpPr>
          <p:cNvPr id="23596" name="Text Box 44" descr="25%"/>
          <p:cNvSpPr txBox="1">
            <a:spLocks noChangeArrowheads="1"/>
          </p:cNvSpPr>
          <p:nvPr/>
        </p:nvSpPr>
        <p:spPr bwMode="auto">
          <a:xfrm>
            <a:off x="1262062" y="6285666"/>
            <a:ext cx="933045" cy="300038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Сознательное</a:t>
            </a:r>
          </a:p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(осознаваемое)</a:t>
            </a:r>
          </a:p>
        </p:txBody>
      </p:sp>
      <p:sp>
        <p:nvSpPr>
          <p:cNvPr id="23597" name="Text Box 45" descr="25%"/>
          <p:cNvSpPr txBox="1">
            <a:spLocks noChangeArrowheads="1"/>
          </p:cNvSpPr>
          <p:nvPr/>
        </p:nvSpPr>
        <p:spPr bwMode="auto">
          <a:xfrm>
            <a:off x="2068719" y="5505984"/>
            <a:ext cx="684000" cy="185737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 b="1" dirty="0">
                <a:latin typeface="Times New Roman" pitchFamily="18" charset="0"/>
                <a:cs typeface="Times New Roman" pitchFamily="18" charset="0"/>
              </a:rPr>
              <a:t>Осознание</a:t>
            </a:r>
          </a:p>
        </p:txBody>
      </p:sp>
      <p:sp>
        <p:nvSpPr>
          <p:cNvPr id="23598" name="Text Box 46" descr="25%"/>
          <p:cNvSpPr txBox="1">
            <a:spLocks noChangeArrowheads="1"/>
          </p:cNvSpPr>
          <p:nvPr/>
        </p:nvSpPr>
        <p:spPr bwMode="auto">
          <a:xfrm>
            <a:off x="2425387" y="6285666"/>
            <a:ext cx="1008062" cy="300038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Бессознательное</a:t>
            </a:r>
            <a:br>
              <a:rPr lang="ru-RU" altLang="ru-RU" sz="1000" dirty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(неосознаваемое)</a:t>
            </a:r>
          </a:p>
        </p:txBody>
      </p:sp>
      <p:sp>
        <p:nvSpPr>
          <p:cNvPr id="23599" name="Freeform 47"/>
          <p:cNvSpPr>
            <a:spLocks/>
          </p:cNvSpPr>
          <p:nvPr/>
        </p:nvSpPr>
        <p:spPr bwMode="auto">
          <a:xfrm>
            <a:off x="1730402" y="5691721"/>
            <a:ext cx="609351" cy="590917"/>
          </a:xfrm>
          <a:custGeom>
            <a:avLst/>
            <a:gdLst>
              <a:gd name="T0" fmla="*/ 2147483647 w 315"/>
              <a:gd name="T1" fmla="*/ 0 h 261"/>
              <a:gd name="T2" fmla="*/ 2147483647 w 315"/>
              <a:gd name="T3" fmla="*/ 2147483647 h 261"/>
              <a:gd name="T4" fmla="*/ 2147483647 w 315"/>
              <a:gd name="T5" fmla="*/ 2147483647 h 261"/>
              <a:gd name="T6" fmla="*/ 0 w 315"/>
              <a:gd name="T7" fmla="*/ 2147483647 h 261"/>
              <a:gd name="T8" fmla="*/ 0 60000 65536"/>
              <a:gd name="T9" fmla="*/ 0 60000 65536"/>
              <a:gd name="T10" fmla="*/ 0 60000 65536"/>
              <a:gd name="T11" fmla="*/ 0 60000 65536"/>
              <a:gd name="connsiteX0" fmla="*/ 10087 w 10087"/>
              <a:gd name="connsiteY0" fmla="*/ 0 h 13587"/>
              <a:gd name="connsiteX1" fmla="*/ 10000 w 10087"/>
              <a:gd name="connsiteY1" fmla="*/ 10062 h 13587"/>
              <a:gd name="connsiteX2" fmla="*/ 32 w 10087"/>
              <a:gd name="connsiteY2" fmla="*/ 10062 h 13587"/>
              <a:gd name="connsiteX3" fmla="*/ 0 w 10087"/>
              <a:gd name="connsiteY3" fmla="*/ 13587 h 13587"/>
              <a:gd name="connsiteX0" fmla="*/ 10057 w 10057"/>
              <a:gd name="connsiteY0" fmla="*/ 0 h 12174"/>
              <a:gd name="connsiteX1" fmla="*/ 9970 w 10057"/>
              <a:gd name="connsiteY1" fmla="*/ 10062 h 12174"/>
              <a:gd name="connsiteX2" fmla="*/ 2 w 10057"/>
              <a:gd name="connsiteY2" fmla="*/ 10062 h 12174"/>
              <a:gd name="connsiteX3" fmla="*/ 24 w 10057"/>
              <a:gd name="connsiteY3" fmla="*/ 12174 h 12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7" h="12174">
                <a:moveTo>
                  <a:pt x="10057" y="0"/>
                </a:moveTo>
                <a:lnTo>
                  <a:pt x="9970" y="10062"/>
                </a:lnTo>
                <a:lnTo>
                  <a:pt x="2" y="10062"/>
                </a:lnTo>
                <a:cubicBezTo>
                  <a:pt x="-9" y="11237"/>
                  <a:pt x="35" y="10999"/>
                  <a:pt x="24" y="12174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0" name="Freeform 48"/>
          <p:cNvSpPr>
            <a:spLocks/>
          </p:cNvSpPr>
          <p:nvPr/>
        </p:nvSpPr>
        <p:spPr bwMode="auto">
          <a:xfrm>
            <a:off x="2433638" y="5694867"/>
            <a:ext cx="499051" cy="587794"/>
          </a:xfrm>
          <a:custGeom>
            <a:avLst/>
            <a:gdLst>
              <a:gd name="T0" fmla="*/ 0 w 544"/>
              <a:gd name="T1" fmla="*/ 0 h 261"/>
              <a:gd name="T2" fmla="*/ 0 w 544"/>
              <a:gd name="T3" fmla="*/ 2147483647 h 261"/>
              <a:gd name="T4" fmla="*/ 2147483647 w 544"/>
              <a:gd name="T5" fmla="*/ 2147483647 h 261"/>
              <a:gd name="T6" fmla="*/ 2147483647 w 544"/>
              <a:gd name="T7" fmla="*/ 2147483647 h 261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0000"/>
              <a:gd name="connsiteY0" fmla="*/ 0 h 13833"/>
              <a:gd name="connsiteX1" fmla="*/ 0 w 10000"/>
              <a:gd name="connsiteY1" fmla="*/ 10308 h 13833"/>
              <a:gd name="connsiteX2" fmla="*/ 9963 w 10000"/>
              <a:gd name="connsiteY2" fmla="*/ 10308 h 13833"/>
              <a:gd name="connsiteX3" fmla="*/ 10000 w 10000"/>
              <a:gd name="connsiteY3" fmla="*/ 13833 h 13833"/>
              <a:gd name="connsiteX0" fmla="*/ 0 w 10072"/>
              <a:gd name="connsiteY0" fmla="*/ 0 h 12388"/>
              <a:gd name="connsiteX1" fmla="*/ 0 w 10072"/>
              <a:gd name="connsiteY1" fmla="*/ 10308 h 12388"/>
              <a:gd name="connsiteX2" fmla="*/ 9963 w 10072"/>
              <a:gd name="connsiteY2" fmla="*/ 10308 h 12388"/>
              <a:gd name="connsiteX3" fmla="*/ 10072 w 10072"/>
              <a:gd name="connsiteY3" fmla="*/ 12388 h 12388"/>
              <a:gd name="connsiteX0" fmla="*/ 0 w 10072"/>
              <a:gd name="connsiteY0" fmla="*/ 0 h 12388"/>
              <a:gd name="connsiteX1" fmla="*/ 0 w 10072"/>
              <a:gd name="connsiteY1" fmla="*/ 10308 h 12388"/>
              <a:gd name="connsiteX2" fmla="*/ 9963 w 10072"/>
              <a:gd name="connsiteY2" fmla="*/ 10308 h 12388"/>
              <a:gd name="connsiteX3" fmla="*/ 10072 w 10072"/>
              <a:gd name="connsiteY3" fmla="*/ 12388 h 1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72" h="12388">
                <a:moveTo>
                  <a:pt x="0" y="0"/>
                </a:moveTo>
                <a:lnTo>
                  <a:pt x="0" y="10308"/>
                </a:lnTo>
                <a:lnTo>
                  <a:pt x="9963" y="10308"/>
                </a:lnTo>
                <a:cubicBezTo>
                  <a:pt x="9975" y="11483"/>
                  <a:pt x="10060" y="11213"/>
                  <a:pt x="10072" y="12388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1" name="Freeform 49"/>
          <p:cNvSpPr>
            <a:spLocks/>
          </p:cNvSpPr>
          <p:nvPr/>
        </p:nvSpPr>
        <p:spPr bwMode="auto">
          <a:xfrm>
            <a:off x="2294073" y="5206027"/>
            <a:ext cx="1587" cy="298800"/>
          </a:xfrm>
          <a:custGeom>
            <a:avLst/>
            <a:gdLst>
              <a:gd name="T0" fmla="*/ 0 w 1"/>
              <a:gd name="T1" fmla="*/ 0 h 184"/>
              <a:gd name="T2" fmla="*/ 2147483647 w 1"/>
              <a:gd name="T3" fmla="*/ 2147483647 h 18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84">
                <a:moveTo>
                  <a:pt x="0" y="0"/>
                </a:moveTo>
                <a:lnTo>
                  <a:pt x="1" y="184"/>
                </a:lnTo>
              </a:path>
            </a:pathLst>
          </a:custGeom>
          <a:solidFill>
            <a:srgbClr val="FFFFFF"/>
          </a:solidFill>
          <a:ln w="9525">
            <a:solidFill>
              <a:srgbClr val="0070C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3602" name="Freeform 50"/>
          <p:cNvSpPr>
            <a:spLocks/>
          </p:cNvSpPr>
          <p:nvPr/>
        </p:nvSpPr>
        <p:spPr bwMode="auto">
          <a:xfrm>
            <a:off x="2199871" y="6385679"/>
            <a:ext cx="223200" cy="0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65" h="1">
                <a:moveTo>
                  <a:pt x="0" y="0"/>
                </a:moveTo>
                <a:lnTo>
                  <a:pt x="765" y="0"/>
                </a:ln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3" name="Freeform 51"/>
          <p:cNvSpPr>
            <a:spLocks/>
          </p:cNvSpPr>
          <p:nvPr/>
        </p:nvSpPr>
        <p:spPr bwMode="auto">
          <a:xfrm>
            <a:off x="2196696" y="6482516"/>
            <a:ext cx="223200" cy="0"/>
          </a:xfrm>
          <a:custGeom>
            <a:avLst/>
            <a:gdLst>
              <a:gd name="T0" fmla="*/ 2147483647 w 765"/>
              <a:gd name="T1" fmla="*/ 0 h 1"/>
              <a:gd name="T2" fmla="*/ 0 w 765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65" h="1">
                <a:moveTo>
                  <a:pt x="765" y="0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4" name="Freeform 52"/>
          <p:cNvSpPr>
            <a:spLocks/>
          </p:cNvSpPr>
          <p:nvPr/>
        </p:nvSpPr>
        <p:spPr bwMode="auto">
          <a:xfrm>
            <a:off x="1635125" y="4410095"/>
            <a:ext cx="434131" cy="1181797"/>
          </a:xfrm>
          <a:custGeom>
            <a:avLst/>
            <a:gdLst>
              <a:gd name="T0" fmla="*/ 0 w 12340"/>
              <a:gd name="T1" fmla="*/ 116376 h 10000"/>
              <a:gd name="T2" fmla="*/ 4631271 w 12340"/>
              <a:gd name="T3" fmla="*/ 0 h 10000"/>
              <a:gd name="T4" fmla="*/ 4568962 w 12340"/>
              <a:gd name="T5" fmla="*/ 89519982 h 10000"/>
              <a:gd name="T6" fmla="*/ 7054680 w 12340"/>
              <a:gd name="T7" fmla="*/ 89519982 h 10000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8143"/>
              <a:gd name="connsiteY0" fmla="*/ 13 h 10000"/>
              <a:gd name="connsiteX1" fmla="*/ 8101 w 18143"/>
              <a:gd name="connsiteY1" fmla="*/ 0 h 10000"/>
              <a:gd name="connsiteX2" fmla="*/ 7992 w 18143"/>
              <a:gd name="connsiteY2" fmla="*/ 10000 h 10000"/>
              <a:gd name="connsiteX3" fmla="*/ 18143 w 18143"/>
              <a:gd name="connsiteY3" fmla="*/ 9977 h 10000"/>
              <a:gd name="connsiteX0" fmla="*/ 0 w 18143"/>
              <a:gd name="connsiteY0" fmla="*/ 13 h 10022"/>
              <a:gd name="connsiteX1" fmla="*/ 8101 w 18143"/>
              <a:gd name="connsiteY1" fmla="*/ 0 h 10022"/>
              <a:gd name="connsiteX2" fmla="*/ 7992 w 18143"/>
              <a:gd name="connsiteY2" fmla="*/ 10000 h 10022"/>
              <a:gd name="connsiteX3" fmla="*/ 18143 w 18143"/>
              <a:gd name="connsiteY3" fmla="*/ 10022 h 10022"/>
              <a:gd name="connsiteX0" fmla="*/ 0 w 18143"/>
              <a:gd name="connsiteY0" fmla="*/ 13 h 10000"/>
              <a:gd name="connsiteX1" fmla="*/ 8101 w 18143"/>
              <a:gd name="connsiteY1" fmla="*/ 0 h 10000"/>
              <a:gd name="connsiteX2" fmla="*/ 7992 w 18143"/>
              <a:gd name="connsiteY2" fmla="*/ 10000 h 10000"/>
              <a:gd name="connsiteX3" fmla="*/ 18143 w 18143"/>
              <a:gd name="connsiteY3" fmla="*/ 9999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143" h="10000">
                <a:moveTo>
                  <a:pt x="0" y="13"/>
                </a:moveTo>
                <a:lnTo>
                  <a:pt x="8101" y="0"/>
                </a:lnTo>
                <a:cubicBezTo>
                  <a:pt x="8065" y="3333"/>
                  <a:pt x="8028" y="6667"/>
                  <a:pt x="7992" y="10000"/>
                </a:cubicBezTo>
                <a:lnTo>
                  <a:pt x="18143" y="9999"/>
                </a:lnTo>
              </a:path>
            </a:pathLst>
          </a:custGeom>
          <a:noFill/>
          <a:ln w="9525">
            <a:solidFill>
              <a:srgbClr val="C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5" name="Freeform 53"/>
          <p:cNvSpPr>
            <a:spLocks/>
          </p:cNvSpPr>
          <p:nvPr/>
        </p:nvSpPr>
        <p:spPr bwMode="auto">
          <a:xfrm>
            <a:off x="2751552" y="5597645"/>
            <a:ext cx="1422381" cy="124184"/>
          </a:xfrm>
          <a:custGeom>
            <a:avLst/>
            <a:gdLst>
              <a:gd name="T0" fmla="*/ 0 w 863"/>
              <a:gd name="T1" fmla="*/ 2147483647 h 1"/>
              <a:gd name="T2" fmla="*/ 2147483647 w 863"/>
              <a:gd name="T3" fmla="*/ 0 h 1"/>
              <a:gd name="T4" fmla="*/ 0 60000 65536"/>
              <a:gd name="T5" fmla="*/ 0 60000 65536"/>
              <a:gd name="connsiteX0" fmla="*/ 0 w 10000"/>
              <a:gd name="connsiteY0" fmla="*/ 7599 h 7599"/>
              <a:gd name="connsiteX1" fmla="*/ 9112 w 10000"/>
              <a:gd name="connsiteY1" fmla="*/ 0 h 7599"/>
              <a:gd name="connsiteX2" fmla="*/ 10000 w 10000"/>
              <a:gd name="connsiteY2" fmla="*/ 7599 h 7599"/>
              <a:gd name="connsiteX0" fmla="*/ 0 w 9956"/>
              <a:gd name="connsiteY0" fmla="*/ 10000 h 410373"/>
              <a:gd name="connsiteX1" fmla="*/ 9112 w 9956"/>
              <a:gd name="connsiteY1" fmla="*/ 0 h 410373"/>
              <a:gd name="connsiteX2" fmla="*/ 9956 w 9956"/>
              <a:gd name="connsiteY2" fmla="*/ 410373 h 410373"/>
              <a:gd name="connsiteX0" fmla="*/ 0 w 10000"/>
              <a:gd name="connsiteY0" fmla="*/ 244 h 14173"/>
              <a:gd name="connsiteX1" fmla="*/ 9152 w 10000"/>
              <a:gd name="connsiteY1" fmla="*/ 0 h 14173"/>
              <a:gd name="connsiteX2" fmla="*/ 10000 w 10000"/>
              <a:gd name="connsiteY2" fmla="*/ 10000 h 14173"/>
              <a:gd name="connsiteX0" fmla="*/ 0 w 10000"/>
              <a:gd name="connsiteY0" fmla="*/ 1541 h 15470"/>
              <a:gd name="connsiteX1" fmla="*/ 9152 w 10000"/>
              <a:gd name="connsiteY1" fmla="*/ 1297 h 15470"/>
              <a:gd name="connsiteX2" fmla="*/ 10000 w 10000"/>
              <a:gd name="connsiteY2" fmla="*/ 11297 h 15470"/>
              <a:gd name="connsiteX0" fmla="*/ 0 w 10000"/>
              <a:gd name="connsiteY0" fmla="*/ 1541 h 11297"/>
              <a:gd name="connsiteX1" fmla="*/ 9152 w 10000"/>
              <a:gd name="connsiteY1" fmla="*/ 1297 h 11297"/>
              <a:gd name="connsiteX2" fmla="*/ 10000 w 10000"/>
              <a:gd name="connsiteY2" fmla="*/ 11297 h 11297"/>
              <a:gd name="connsiteX0" fmla="*/ 0 w 10000"/>
              <a:gd name="connsiteY0" fmla="*/ 442 h 13541"/>
              <a:gd name="connsiteX1" fmla="*/ 9152 w 10000"/>
              <a:gd name="connsiteY1" fmla="*/ 198 h 13541"/>
              <a:gd name="connsiteX2" fmla="*/ 10000 w 10000"/>
              <a:gd name="connsiteY2" fmla="*/ 10198 h 13541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9558"/>
              <a:gd name="connsiteY0" fmla="*/ 442 h 193739"/>
              <a:gd name="connsiteX1" fmla="*/ 9152 w 9558"/>
              <a:gd name="connsiteY1" fmla="*/ 198 h 193739"/>
              <a:gd name="connsiteX2" fmla="*/ 9558 w 9558"/>
              <a:gd name="connsiteY2" fmla="*/ 193739 h 193739"/>
              <a:gd name="connsiteX0" fmla="*/ 0 w 10000"/>
              <a:gd name="connsiteY0" fmla="*/ 13 h 9990"/>
              <a:gd name="connsiteX1" fmla="*/ 9575 w 10000"/>
              <a:gd name="connsiteY1" fmla="*/ 0 h 9990"/>
              <a:gd name="connsiteX2" fmla="*/ 10000 w 10000"/>
              <a:gd name="connsiteY2" fmla="*/ 9990 h 9990"/>
              <a:gd name="connsiteX0" fmla="*/ 0 w 9583"/>
              <a:gd name="connsiteY0" fmla="*/ 13 h 9527"/>
              <a:gd name="connsiteX1" fmla="*/ 9575 w 9583"/>
              <a:gd name="connsiteY1" fmla="*/ 0 h 9527"/>
              <a:gd name="connsiteX2" fmla="*/ 9583 w 9583"/>
              <a:gd name="connsiteY2" fmla="*/ 9527 h 9527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731"/>
              <a:gd name="connsiteY0" fmla="*/ 14 h 10000"/>
              <a:gd name="connsiteX1" fmla="*/ 9992 w 10731"/>
              <a:gd name="connsiteY1" fmla="*/ 0 h 10000"/>
              <a:gd name="connsiteX2" fmla="*/ 9992 w 10731"/>
              <a:gd name="connsiteY2" fmla="*/ 8863 h 10000"/>
              <a:gd name="connsiteX3" fmla="*/ 10000 w 10731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24832"/>
              <a:gd name="connsiteY0" fmla="*/ 14 h 10000"/>
              <a:gd name="connsiteX1" fmla="*/ 9992 w 24832"/>
              <a:gd name="connsiteY1" fmla="*/ 0 h 10000"/>
              <a:gd name="connsiteX2" fmla="*/ 9992 w 24832"/>
              <a:gd name="connsiteY2" fmla="*/ 8863 h 10000"/>
              <a:gd name="connsiteX3" fmla="*/ 24832 w 24832"/>
              <a:gd name="connsiteY3" fmla="*/ 10000 h 10000"/>
              <a:gd name="connsiteX0" fmla="*/ 0 w 25001"/>
              <a:gd name="connsiteY0" fmla="*/ 14 h 8863"/>
              <a:gd name="connsiteX1" fmla="*/ 9992 w 25001"/>
              <a:gd name="connsiteY1" fmla="*/ 0 h 8863"/>
              <a:gd name="connsiteX2" fmla="*/ 9992 w 25001"/>
              <a:gd name="connsiteY2" fmla="*/ 8863 h 8863"/>
              <a:gd name="connsiteX3" fmla="*/ 25001 w 25001"/>
              <a:gd name="connsiteY3" fmla="*/ 8776 h 8863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7"/>
              <a:gd name="connsiteY0" fmla="*/ 16 h 11255"/>
              <a:gd name="connsiteX1" fmla="*/ 3997 w 10007"/>
              <a:gd name="connsiteY1" fmla="*/ 0 h 11255"/>
              <a:gd name="connsiteX2" fmla="*/ 3997 w 10007"/>
              <a:gd name="connsiteY2" fmla="*/ 10000 h 11255"/>
              <a:gd name="connsiteX3" fmla="*/ 10007 w 10007"/>
              <a:gd name="connsiteY3" fmla="*/ 11194 h 11255"/>
              <a:gd name="connsiteX4" fmla="*/ 10000 w 10007"/>
              <a:gd name="connsiteY4" fmla="*/ 9902 h 11255"/>
              <a:gd name="connsiteX0" fmla="*/ 0 w 10008"/>
              <a:gd name="connsiteY0" fmla="*/ 16 h 11255"/>
              <a:gd name="connsiteX1" fmla="*/ 3997 w 10008"/>
              <a:gd name="connsiteY1" fmla="*/ 0 h 11255"/>
              <a:gd name="connsiteX2" fmla="*/ 3997 w 10008"/>
              <a:gd name="connsiteY2" fmla="*/ 10000 h 11255"/>
              <a:gd name="connsiteX3" fmla="*/ 10007 w 10008"/>
              <a:gd name="connsiteY3" fmla="*/ 11194 h 11255"/>
              <a:gd name="connsiteX4" fmla="*/ 10000 w 10008"/>
              <a:gd name="connsiteY4" fmla="*/ 9902 h 11255"/>
              <a:gd name="connsiteX0" fmla="*/ 0 w 10009"/>
              <a:gd name="connsiteY0" fmla="*/ 16 h 11255"/>
              <a:gd name="connsiteX1" fmla="*/ 3997 w 10009"/>
              <a:gd name="connsiteY1" fmla="*/ 0 h 11255"/>
              <a:gd name="connsiteX2" fmla="*/ 3997 w 10009"/>
              <a:gd name="connsiteY2" fmla="*/ 10000 h 11255"/>
              <a:gd name="connsiteX3" fmla="*/ 10007 w 10009"/>
              <a:gd name="connsiteY3" fmla="*/ 11194 h 11255"/>
              <a:gd name="connsiteX4" fmla="*/ 10000 w 10009"/>
              <a:gd name="connsiteY4" fmla="*/ 9902 h 11255"/>
              <a:gd name="connsiteX0" fmla="*/ 0 w 10013"/>
              <a:gd name="connsiteY0" fmla="*/ 16 h 11255"/>
              <a:gd name="connsiteX1" fmla="*/ 3997 w 10013"/>
              <a:gd name="connsiteY1" fmla="*/ 0 h 11255"/>
              <a:gd name="connsiteX2" fmla="*/ 3997 w 10013"/>
              <a:gd name="connsiteY2" fmla="*/ 10000 h 11255"/>
              <a:gd name="connsiteX3" fmla="*/ 10007 w 10013"/>
              <a:gd name="connsiteY3" fmla="*/ 11194 h 11255"/>
              <a:gd name="connsiteX4" fmla="*/ 10010 w 10013"/>
              <a:gd name="connsiteY4" fmla="*/ 9827 h 11255"/>
              <a:gd name="connsiteX0" fmla="*/ 0 w 10013"/>
              <a:gd name="connsiteY0" fmla="*/ 16 h 11194"/>
              <a:gd name="connsiteX1" fmla="*/ 3997 w 10013"/>
              <a:gd name="connsiteY1" fmla="*/ 0 h 11194"/>
              <a:gd name="connsiteX2" fmla="*/ 3997 w 10013"/>
              <a:gd name="connsiteY2" fmla="*/ 10000 h 11194"/>
              <a:gd name="connsiteX3" fmla="*/ 10007 w 10013"/>
              <a:gd name="connsiteY3" fmla="*/ 11194 h 11194"/>
              <a:gd name="connsiteX4" fmla="*/ 10010 w 10013"/>
              <a:gd name="connsiteY4" fmla="*/ 9827 h 11194"/>
              <a:gd name="connsiteX0" fmla="*/ 0 w 10013"/>
              <a:gd name="connsiteY0" fmla="*/ 16 h 11195"/>
              <a:gd name="connsiteX1" fmla="*/ 3997 w 10013"/>
              <a:gd name="connsiteY1" fmla="*/ 0 h 11195"/>
              <a:gd name="connsiteX2" fmla="*/ 4007 w 10013"/>
              <a:gd name="connsiteY2" fmla="*/ 10970 h 11195"/>
              <a:gd name="connsiteX3" fmla="*/ 10007 w 10013"/>
              <a:gd name="connsiteY3" fmla="*/ 11194 h 11195"/>
              <a:gd name="connsiteX4" fmla="*/ 10010 w 10013"/>
              <a:gd name="connsiteY4" fmla="*/ 9827 h 11195"/>
              <a:gd name="connsiteX0" fmla="*/ 0 w 10013"/>
              <a:gd name="connsiteY0" fmla="*/ 16 h 11197"/>
              <a:gd name="connsiteX1" fmla="*/ 3997 w 10013"/>
              <a:gd name="connsiteY1" fmla="*/ 0 h 11197"/>
              <a:gd name="connsiteX2" fmla="*/ 4007 w 10013"/>
              <a:gd name="connsiteY2" fmla="*/ 11071 h 11197"/>
              <a:gd name="connsiteX3" fmla="*/ 10007 w 10013"/>
              <a:gd name="connsiteY3" fmla="*/ 11194 h 11197"/>
              <a:gd name="connsiteX4" fmla="*/ 10010 w 10013"/>
              <a:gd name="connsiteY4" fmla="*/ 9827 h 11197"/>
              <a:gd name="connsiteX0" fmla="*/ 0 w 10013"/>
              <a:gd name="connsiteY0" fmla="*/ 16 h 11196"/>
              <a:gd name="connsiteX1" fmla="*/ 3997 w 10013"/>
              <a:gd name="connsiteY1" fmla="*/ 0 h 11196"/>
              <a:gd name="connsiteX2" fmla="*/ 4007 w 10013"/>
              <a:gd name="connsiteY2" fmla="*/ 11071 h 11196"/>
              <a:gd name="connsiteX3" fmla="*/ 10007 w 10013"/>
              <a:gd name="connsiteY3" fmla="*/ 11194 h 11196"/>
              <a:gd name="connsiteX4" fmla="*/ 10010 w 10013"/>
              <a:gd name="connsiteY4" fmla="*/ 9827 h 11196"/>
              <a:gd name="connsiteX0" fmla="*/ 0 w 10046"/>
              <a:gd name="connsiteY0" fmla="*/ 16 h 11135"/>
              <a:gd name="connsiteX1" fmla="*/ 3997 w 10046"/>
              <a:gd name="connsiteY1" fmla="*/ 0 h 11135"/>
              <a:gd name="connsiteX2" fmla="*/ 4007 w 10046"/>
              <a:gd name="connsiteY2" fmla="*/ 11071 h 11135"/>
              <a:gd name="connsiteX3" fmla="*/ 10046 w 10046"/>
              <a:gd name="connsiteY3" fmla="*/ 11127 h 11135"/>
              <a:gd name="connsiteX4" fmla="*/ 10010 w 10046"/>
              <a:gd name="connsiteY4" fmla="*/ 9827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822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822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577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475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407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301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301 h 11135"/>
              <a:gd name="connsiteX0" fmla="*/ 0 w 10059"/>
              <a:gd name="connsiteY0" fmla="*/ 16 h 11135"/>
              <a:gd name="connsiteX1" fmla="*/ 3997 w 10059"/>
              <a:gd name="connsiteY1" fmla="*/ 0 h 11135"/>
              <a:gd name="connsiteX2" fmla="*/ 4007 w 10059"/>
              <a:gd name="connsiteY2" fmla="*/ 11071 h 11135"/>
              <a:gd name="connsiteX3" fmla="*/ 10046 w 10059"/>
              <a:gd name="connsiteY3" fmla="*/ 11127 h 11135"/>
              <a:gd name="connsiteX4" fmla="*/ 10059 w 10059"/>
              <a:gd name="connsiteY4" fmla="*/ 8301 h 11135"/>
              <a:gd name="connsiteX0" fmla="*/ 0 w 10069"/>
              <a:gd name="connsiteY0" fmla="*/ 16 h 11135"/>
              <a:gd name="connsiteX1" fmla="*/ 3997 w 10069"/>
              <a:gd name="connsiteY1" fmla="*/ 0 h 11135"/>
              <a:gd name="connsiteX2" fmla="*/ 4007 w 10069"/>
              <a:gd name="connsiteY2" fmla="*/ 11071 h 11135"/>
              <a:gd name="connsiteX3" fmla="*/ 10046 w 10069"/>
              <a:gd name="connsiteY3" fmla="*/ 11127 h 11135"/>
              <a:gd name="connsiteX4" fmla="*/ 10069 w 10069"/>
              <a:gd name="connsiteY4" fmla="*/ 8160 h 11135"/>
              <a:gd name="connsiteX0" fmla="*/ 0 w 10069"/>
              <a:gd name="connsiteY0" fmla="*/ 16 h 11135"/>
              <a:gd name="connsiteX1" fmla="*/ 3997 w 10069"/>
              <a:gd name="connsiteY1" fmla="*/ 0 h 11135"/>
              <a:gd name="connsiteX2" fmla="*/ 4007 w 10069"/>
              <a:gd name="connsiteY2" fmla="*/ 11071 h 11135"/>
              <a:gd name="connsiteX3" fmla="*/ 10046 w 10069"/>
              <a:gd name="connsiteY3" fmla="*/ 11127 h 11135"/>
              <a:gd name="connsiteX4" fmla="*/ 10069 w 10069"/>
              <a:gd name="connsiteY4" fmla="*/ 8301 h 11135"/>
              <a:gd name="connsiteX0" fmla="*/ 0 w 10076"/>
              <a:gd name="connsiteY0" fmla="*/ 16 h 11165"/>
              <a:gd name="connsiteX1" fmla="*/ 3997 w 10076"/>
              <a:gd name="connsiteY1" fmla="*/ 0 h 11165"/>
              <a:gd name="connsiteX2" fmla="*/ 4007 w 10076"/>
              <a:gd name="connsiteY2" fmla="*/ 11071 h 11165"/>
              <a:gd name="connsiteX3" fmla="*/ 10075 w 10076"/>
              <a:gd name="connsiteY3" fmla="*/ 11162 h 11165"/>
              <a:gd name="connsiteX4" fmla="*/ 10069 w 10076"/>
              <a:gd name="connsiteY4" fmla="*/ 8301 h 11165"/>
              <a:gd name="connsiteX0" fmla="*/ 0 w 10076"/>
              <a:gd name="connsiteY0" fmla="*/ 16 h 11165"/>
              <a:gd name="connsiteX1" fmla="*/ 3997 w 10076"/>
              <a:gd name="connsiteY1" fmla="*/ 0 h 11165"/>
              <a:gd name="connsiteX2" fmla="*/ 4007 w 10076"/>
              <a:gd name="connsiteY2" fmla="*/ 11071 h 11165"/>
              <a:gd name="connsiteX3" fmla="*/ 10075 w 10076"/>
              <a:gd name="connsiteY3" fmla="*/ 11162 h 11165"/>
              <a:gd name="connsiteX4" fmla="*/ 10069 w 10076"/>
              <a:gd name="connsiteY4" fmla="*/ 8160 h 11165"/>
              <a:gd name="connsiteX0" fmla="*/ 0 w 9536"/>
              <a:gd name="connsiteY0" fmla="*/ 0 h 11180"/>
              <a:gd name="connsiteX1" fmla="*/ 3457 w 9536"/>
              <a:gd name="connsiteY1" fmla="*/ 15 h 11180"/>
              <a:gd name="connsiteX2" fmla="*/ 3467 w 9536"/>
              <a:gd name="connsiteY2" fmla="*/ 11086 h 11180"/>
              <a:gd name="connsiteX3" fmla="*/ 9535 w 9536"/>
              <a:gd name="connsiteY3" fmla="*/ 11177 h 11180"/>
              <a:gd name="connsiteX4" fmla="*/ 9529 w 9536"/>
              <a:gd name="connsiteY4" fmla="*/ 8175 h 11180"/>
              <a:gd name="connsiteX0" fmla="*/ 0 w 9999"/>
              <a:gd name="connsiteY0" fmla="*/ 0 h 10000"/>
              <a:gd name="connsiteX1" fmla="*/ 3625 w 9999"/>
              <a:gd name="connsiteY1" fmla="*/ 13 h 10000"/>
              <a:gd name="connsiteX2" fmla="*/ 3636 w 9999"/>
              <a:gd name="connsiteY2" fmla="*/ 9916 h 10000"/>
              <a:gd name="connsiteX3" fmla="*/ 9999 w 9999"/>
              <a:gd name="connsiteY3" fmla="*/ 9997 h 10000"/>
              <a:gd name="connsiteX0" fmla="*/ 0 w 5172"/>
              <a:gd name="connsiteY0" fmla="*/ 0 h 9962"/>
              <a:gd name="connsiteX1" fmla="*/ 3625 w 5172"/>
              <a:gd name="connsiteY1" fmla="*/ 13 h 9962"/>
              <a:gd name="connsiteX2" fmla="*/ 3636 w 5172"/>
              <a:gd name="connsiteY2" fmla="*/ 9916 h 9962"/>
              <a:gd name="connsiteX3" fmla="*/ 5172 w 5172"/>
              <a:gd name="connsiteY3" fmla="*/ 9950 h 9962"/>
              <a:gd name="connsiteX0" fmla="*/ 0 w 9954"/>
              <a:gd name="connsiteY0" fmla="*/ 0 h 10000"/>
              <a:gd name="connsiteX1" fmla="*/ 7009 w 9954"/>
              <a:gd name="connsiteY1" fmla="*/ 13 h 10000"/>
              <a:gd name="connsiteX2" fmla="*/ 7030 w 9954"/>
              <a:gd name="connsiteY2" fmla="*/ 9954 h 10000"/>
              <a:gd name="connsiteX3" fmla="*/ 9954 w 9954"/>
              <a:gd name="connsiteY3" fmla="*/ 9988 h 10000"/>
              <a:gd name="connsiteX0" fmla="*/ 0 w 10000"/>
              <a:gd name="connsiteY0" fmla="*/ 0 h 10000"/>
              <a:gd name="connsiteX1" fmla="*/ 7041 w 10000"/>
              <a:gd name="connsiteY1" fmla="*/ 13 h 10000"/>
              <a:gd name="connsiteX2" fmla="*/ 7045 w 10000"/>
              <a:gd name="connsiteY2" fmla="*/ 9954 h 10000"/>
              <a:gd name="connsiteX3" fmla="*/ 10000 w 10000"/>
              <a:gd name="connsiteY3" fmla="*/ 9988 h 10000"/>
              <a:gd name="connsiteX0" fmla="*/ 0 w 10555"/>
              <a:gd name="connsiteY0" fmla="*/ 0 h 9963"/>
              <a:gd name="connsiteX1" fmla="*/ 7041 w 10555"/>
              <a:gd name="connsiteY1" fmla="*/ 13 h 9963"/>
              <a:gd name="connsiteX2" fmla="*/ 7045 w 10555"/>
              <a:gd name="connsiteY2" fmla="*/ 9954 h 9963"/>
              <a:gd name="connsiteX3" fmla="*/ 10555 w 10555"/>
              <a:gd name="connsiteY3" fmla="*/ 9732 h 9963"/>
              <a:gd name="connsiteX0" fmla="*/ 0 w 10000"/>
              <a:gd name="connsiteY0" fmla="*/ 0 h 10000"/>
              <a:gd name="connsiteX1" fmla="*/ 6671 w 10000"/>
              <a:gd name="connsiteY1" fmla="*/ 13 h 10000"/>
              <a:gd name="connsiteX2" fmla="*/ 6675 w 10000"/>
              <a:gd name="connsiteY2" fmla="*/ 9991 h 10000"/>
              <a:gd name="connsiteX3" fmla="*/ 10000 w 10000"/>
              <a:gd name="connsiteY3" fmla="*/ 9768 h 10000"/>
              <a:gd name="connsiteX0" fmla="*/ 0 w 10031"/>
              <a:gd name="connsiteY0" fmla="*/ 0 h 10106"/>
              <a:gd name="connsiteX1" fmla="*/ 6671 w 10031"/>
              <a:gd name="connsiteY1" fmla="*/ 13 h 10106"/>
              <a:gd name="connsiteX2" fmla="*/ 6675 w 10031"/>
              <a:gd name="connsiteY2" fmla="*/ 9991 h 10106"/>
              <a:gd name="connsiteX3" fmla="*/ 10031 w 10031"/>
              <a:gd name="connsiteY3" fmla="*/ 10104 h 10106"/>
              <a:gd name="connsiteX0" fmla="*/ 0 w 9722"/>
              <a:gd name="connsiteY0" fmla="*/ 0 h 10106"/>
              <a:gd name="connsiteX1" fmla="*/ 6671 w 9722"/>
              <a:gd name="connsiteY1" fmla="*/ 13 h 10106"/>
              <a:gd name="connsiteX2" fmla="*/ 6675 w 9722"/>
              <a:gd name="connsiteY2" fmla="*/ 9991 h 10106"/>
              <a:gd name="connsiteX3" fmla="*/ 9722 w 9722"/>
              <a:gd name="connsiteY3" fmla="*/ 10104 h 10106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866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23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23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23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9998"/>
              <a:gd name="connsiteX1" fmla="*/ 6400 w 10000"/>
              <a:gd name="connsiteY1" fmla="*/ 13 h 9998"/>
              <a:gd name="connsiteX2" fmla="*/ 6723 w 10000"/>
              <a:gd name="connsiteY2" fmla="*/ 9886 h 9998"/>
              <a:gd name="connsiteX3" fmla="*/ 10000 w 10000"/>
              <a:gd name="connsiteY3" fmla="*/ 9998 h 9998"/>
              <a:gd name="connsiteX0" fmla="*/ 0 w 10000"/>
              <a:gd name="connsiteY0" fmla="*/ 0 h 10287"/>
              <a:gd name="connsiteX1" fmla="*/ 6400 w 10000"/>
              <a:gd name="connsiteY1" fmla="*/ 13 h 10287"/>
              <a:gd name="connsiteX2" fmla="*/ 6739 w 10000"/>
              <a:gd name="connsiteY2" fmla="*/ 10287 h 10287"/>
              <a:gd name="connsiteX3" fmla="*/ 10000 w 10000"/>
              <a:gd name="connsiteY3" fmla="*/ 10000 h 10287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07 w 10000"/>
              <a:gd name="connsiteY2" fmla="*/ 9888 h 10000"/>
              <a:gd name="connsiteX3" fmla="*/ 10000 w 10000"/>
              <a:gd name="connsiteY3" fmla="*/ 10000 h 10000"/>
              <a:gd name="connsiteX0" fmla="*/ 0 w 10000"/>
              <a:gd name="connsiteY0" fmla="*/ 0 h 10088"/>
              <a:gd name="connsiteX1" fmla="*/ 6400 w 10000"/>
              <a:gd name="connsiteY1" fmla="*/ 13 h 10088"/>
              <a:gd name="connsiteX2" fmla="*/ 6691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400 w 10000"/>
              <a:gd name="connsiteY1" fmla="*/ 13 h 10088"/>
              <a:gd name="connsiteX2" fmla="*/ 6691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6691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8695 w 10000"/>
              <a:gd name="connsiteY1" fmla="*/ 2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8695 w 10000"/>
              <a:gd name="connsiteY1" fmla="*/ 2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297"/>
              <a:gd name="connsiteY0" fmla="*/ 0 h 10088"/>
              <a:gd name="connsiteX1" fmla="*/ 8695 w 10297"/>
              <a:gd name="connsiteY1" fmla="*/ 213 h 10088"/>
              <a:gd name="connsiteX2" fmla="*/ 8699 w 10297"/>
              <a:gd name="connsiteY2" fmla="*/ 10088 h 10088"/>
              <a:gd name="connsiteX3" fmla="*/ 10297 w 10297"/>
              <a:gd name="connsiteY3" fmla="*/ 10000 h 10088"/>
              <a:gd name="connsiteX0" fmla="*/ 0 w 9451"/>
              <a:gd name="connsiteY0" fmla="*/ 0 h 10088"/>
              <a:gd name="connsiteX1" fmla="*/ 8695 w 9451"/>
              <a:gd name="connsiteY1" fmla="*/ 213 h 10088"/>
              <a:gd name="connsiteX2" fmla="*/ 8699 w 9451"/>
              <a:gd name="connsiteY2" fmla="*/ 10088 h 10088"/>
              <a:gd name="connsiteX3" fmla="*/ 9451 w 9451"/>
              <a:gd name="connsiteY3" fmla="*/ 9784 h 10088"/>
              <a:gd name="connsiteX0" fmla="*/ 0 w 10000"/>
              <a:gd name="connsiteY0" fmla="*/ 0 h 10000"/>
              <a:gd name="connsiteX1" fmla="*/ 9200 w 10000"/>
              <a:gd name="connsiteY1" fmla="*/ 211 h 10000"/>
              <a:gd name="connsiteX2" fmla="*/ 9204 w 10000"/>
              <a:gd name="connsiteY2" fmla="*/ 10000 h 10000"/>
              <a:gd name="connsiteX3" fmla="*/ 10000 w 10000"/>
              <a:gd name="connsiteY3" fmla="*/ 9699 h 10000"/>
              <a:gd name="connsiteX0" fmla="*/ 0 w 10000"/>
              <a:gd name="connsiteY0" fmla="*/ 0 h 10000"/>
              <a:gd name="connsiteX1" fmla="*/ 9200 w 10000"/>
              <a:gd name="connsiteY1" fmla="*/ 211 h 10000"/>
              <a:gd name="connsiteX2" fmla="*/ 9204 w 10000"/>
              <a:gd name="connsiteY2" fmla="*/ 10000 h 10000"/>
              <a:gd name="connsiteX3" fmla="*/ 10000 w 10000"/>
              <a:gd name="connsiteY3" fmla="*/ 9699 h 10000"/>
              <a:gd name="connsiteX0" fmla="*/ 0 w 10019"/>
              <a:gd name="connsiteY0" fmla="*/ 0 h 10462"/>
              <a:gd name="connsiteX1" fmla="*/ 9200 w 10019"/>
              <a:gd name="connsiteY1" fmla="*/ 211 h 10462"/>
              <a:gd name="connsiteX2" fmla="*/ 9204 w 10019"/>
              <a:gd name="connsiteY2" fmla="*/ 10000 h 10462"/>
              <a:gd name="connsiteX3" fmla="*/ 10019 w 10019"/>
              <a:gd name="connsiteY3" fmla="*/ 10341 h 10462"/>
              <a:gd name="connsiteX0" fmla="*/ 0 w 9982"/>
              <a:gd name="connsiteY0" fmla="*/ 0 h 10000"/>
              <a:gd name="connsiteX1" fmla="*/ 9200 w 9982"/>
              <a:gd name="connsiteY1" fmla="*/ 211 h 10000"/>
              <a:gd name="connsiteX2" fmla="*/ 9204 w 9982"/>
              <a:gd name="connsiteY2" fmla="*/ 10000 h 10000"/>
              <a:gd name="connsiteX3" fmla="*/ 9982 w 9982"/>
              <a:gd name="connsiteY3" fmla="*/ 9699 h 10000"/>
              <a:gd name="connsiteX0" fmla="*/ 0 w 10000"/>
              <a:gd name="connsiteY0" fmla="*/ 0 h 10000"/>
              <a:gd name="connsiteX1" fmla="*/ 9217 w 10000"/>
              <a:gd name="connsiteY1" fmla="*/ 211 h 10000"/>
              <a:gd name="connsiteX2" fmla="*/ 9221 w 10000"/>
              <a:gd name="connsiteY2" fmla="*/ 10000 h 10000"/>
              <a:gd name="connsiteX3" fmla="*/ 10000 w 10000"/>
              <a:gd name="connsiteY3" fmla="*/ 9699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9217" y="211"/>
                </a:lnTo>
                <a:cubicBezTo>
                  <a:pt x="9215" y="5113"/>
                  <a:pt x="9220" y="4773"/>
                  <a:pt x="9221" y="10000"/>
                </a:cubicBezTo>
                <a:cubicBezTo>
                  <a:pt x="10289" y="9864"/>
                  <a:pt x="9465" y="10142"/>
                  <a:pt x="10000" y="9699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6" name="Text Box 54" descr="Точечные ромбики"/>
          <p:cNvSpPr txBox="1">
            <a:spLocks noChangeArrowheads="1"/>
          </p:cNvSpPr>
          <p:nvPr/>
        </p:nvSpPr>
        <p:spPr bwMode="auto">
          <a:xfrm>
            <a:off x="5733998" y="5368576"/>
            <a:ext cx="964544" cy="288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10800" rIns="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>
                <a:latin typeface="Times New Roman" pitchFamily="18" charset="0"/>
                <a:cs typeface="Times New Roman" pitchFamily="18" charset="0"/>
              </a:rPr>
              <a:t>Субъект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>
                <a:latin typeface="Times New Roman" pitchFamily="18" charset="0"/>
                <a:cs typeface="Times New Roman" pitchFamily="18" charset="0"/>
              </a:rPr>
              <a:t>деятельности</a:t>
            </a:r>
          </a:p>
        </p:txBody>
      </p:sp>
      <p:sp>
        <p:nvSpPr>
          <p:cNvPr id="23607" name="Freeform 55"/>
          <p:cNvSpPr>
            <a:spLocks/>
          </p:cNvSpPr>
          <p:nvPr/>
        </p:nvSpPr>
        <p:spPr bwMode="auto">
          <a:xfrm>
            <a:off x="4333612" y="2212004"/>
            <a:ext cx="968638" cy="338400"/>
          </a:xfrm>
          <a:custGeom>
            <a:avLst/>
            <a:gdLst>
              <a:gd name="T0" fmla="*/ 0 w 603"/>
              <a:gd name="T1" fmla="*/ 0 h 174"/>
              <a:gd name="T2" fmla="*/ 0 w 603"/>
              <a:gd name="T3" fmla="*/ 2147483647 h 174"/>
              <a:gd name="T4" fmla="*/ 2147483647 w 603"/>
              <a:gd name="T5" fmla="*/ 2147483647 h 17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03" h="174">
                <a:moveTo>
                  <a:pt x="0" y="0"/>
                </a:moveTo>
                <a:lnTo>
                  <a:pt x="0" y="174"/>
                </a:lnTo>
                <a:lnTo>
                  <a:pt x="603" y="174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8" name="Freeform 56"/>
          <p:cNvSpPr>
            <a:spLocks/>
          </p:cNvSpPr>
          <p:nvPr/>
        </p:nvSpPr>
        <p:spPr bwMode="auto">
          <a:xfrm>
            <a:off x="2785356" y="2214908"/>
            <a:ext cx="2516894" cy="467943"/>
          </a:xfrm>
          <a:custGeom>
            <a:avLst/>
            <a:gdLst>
              <a:gd name="T0" fmla="*/ 0 w 1629"/>
              <a:gd name="T1" fmla="*/ 0 h 212"/>
              <a:gd name="T2" fmla="*/ 0 w 1629"/>
              <a:gd name="T3" fmla="*/ 2147483647 h 212"/>
              <a:gd name="T4" fmla="*/ 2147483647 w 1629"/>
              <a:gd name="T5" fmla="*/ 2147483647 h 2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29" h="212">
                <a:moveTo>
                  <a:pt x="0" y="0"/>
                </a:moveTo>
                <a:lnTo>
                  <a:pt x="0" y="211"/>
                </a:lnTo>
                <a:lnTo>
                  <a:pt x="1629" y="212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09" name="Freeform 57"/>
          <p:cNvSpPr>
            <a:spLocks/>
          </p:cNvSpPr>
          <p:nvPr/>
        </p:nvSpPr>
        <p:spPr bwMode="auto">
          <a:xfrm>
            <a:off x="900112" y="2212005"/>
            <a:ext cx="4402137" cy="604800"/>
          </a:xfrm>
          <a:custGeom>
            <a:avLst/>
            <a:gdLst>
              <a:gd name="T0" fmla="*/ 0 w 2704"/>
              <a:gd name="T1" fmla="*/ 0 h 282"/>
              <a:gd name="T2" fmla="*/ 0 w 2704"/>
              <a:gd name="T3" fmla="*/ 2147483647 h 282"/>
              <a:gd name="T4" fmla="*/ 2147483647 w 2704"/>
              <a:gd name="T5" fmla="*/ 2147483647 h 282"/>
              <a:gd name="T6" fmla="*/ 0 60000 65536"/>
              <a:gd name="T7" fmla="*/ 0 60000 65536"/>
              <a:gd name="T8" fmla="*/ 0 60000 65536"/>
              <a:gd name="connsiteX0" fmla="*/ 0 w 10000"/>
              <a:gd name="connsiteY0" fmla="*/ 0 h 13924"/>
              <a:gd name="connsiteX1" fmla="*/ 0 w 10000"/>
              <a:gd name="connsiteY1" fmla="*/ 13924 h 13924"/>
              <a:gd name="connsiteX2" fmla="*/ 10000 w 10000"/>
              <a:gd name="connsiteY2" fmla="*/ 13924 h 13924"/>
              <a:gd name="connsiteX0" fmla="*/ 2 w 10002"/>
              <a:gd name="connsiteY0" fmla="*/ 0 h 13924"/>
              <a:gd name="connsiteX1" fmla="*/ 0 w 10002"/>
              <a:gd name="connsiteY1" fmla="*/ 7934 h 13924"/>
              <a:gd name="connsiteX2" fmla="*/ 2 w 10002"/>
              <a:gd name="connsiteY2" fmla="*/ 13924 h 13924"/>
              <a:gd name="connsiteX3" fmla="*/ 10002 w 10002"/>
              <a:gd name="connsiteY3" fmla="*/ 13924 h 13924"/>
              <a:gd name="connsiteX0" fmla="*/ 2 w 10002"/>
              <a:gd name="connsiteY0" fmla="*/ 0 h 13924"/>
              <a:gd name="connsiteX1" fmla="*/ 0 w 10002"/>
              <a:gd name="connsiteY1" fmla="*/ 7876 h 13924"/>
              <a:gd name="connsiteX2" fmla="*/ 2 w 10002"/>
              <a:gd name="connsiteY2" fmla="*/ 13924 h 13924"/>
              <a:gd name="connsiteX3" fmla="*/ 10002 w 10002"/>
              <a:gd name="connsiteY3" fmla="*/ 13924 h 13924"/>
              <a:gd name="connsiteX0" fmla="*/ 2 w 10002"/>
              <a:gd name="connsiteY0" fmla="*/ 0 h 13935"/>
              <a:gd name="connsiteX1" fmla="*/ 0 w 10002"/>
              <a:gd name="connsiteY1" fmla="*/ 7876 h 13935"/>
              <a:gd name="connsiteX2" fmla="*/ 2 w 10002"/>
              <a:gd name="connsiteY2" fmla="*/ 13924 h 13935"/>
              <a:gd name="connsiteX3" fmla="*/ 1638 w 10002"/>
              <a:gd name="connsiteY3" fmla="*/ 13935 h 13935"/>
              <a:gd name="connsiteX4" fmla="*/ 10002 w 10002"/>
              <a:gd name="connsiteY4" fmla="*/ 13924 h 13935"/>
              <a:gd name="connsiteX0" fmla="*/ 2 w 10002"/>
              <a:gd name="connsiteY0" fmla="*/ 0 h 13935"/>
              <a:gd name="connsiteX1" fmla="*/ 0 w 10002"/>
              <a:gd name="connsiteY1" fmla="*/ 7876 h 13935"/>
              <a:gd name="connsiteX2" fmla="*/ 1628 w 10002"/>
              <a:gd name="connsiteY2" fmla="*/ 8442 h 13935"/>
              <a:gd name="connsiteX3" fmla="*/ 1638 w 10002"/>
              <a:gd name="connsiteY3" fmla="*/ 13935 h 13935"/>
              <a:gd name="connsiteX4" fmla="*/ 10002 w 10002"/>
              <a:gd name="connsiteY4" fmla="*/ 13924 h 13935"/>
              <a:gd name="connsiteX0" fmla="*/ 2 w 10002"/>
              <a:gd name="connsiteY0" fmla="*/ 0 h 13935"/>
              <a:gd name="connsiteX1" fmla="*/ 0 w 10002"/>
              <a:gd name="connsiteY1" fmla="*/ 7876 h 13935"/>
              <a:gd name="connsiteX2" fmla="*/ 1628 w 10002"/>
              <a:gd name="connsiteY2" fmla="*/ 8442 h 13935"/>
              <a:gd name="connsiteX3" fmla="*/ 1638 w 10002"/>
              <a:gd name="connsiteY3" fmla="*/ 13935 h 13935"/>
              <a:gd name="connsiteX4" fmla="*/ 10002 w 10002"/>
              <a:gd name="connsiteY4" fmla="*/ 13924 h 13935"/>
              <a:gd name="connsiteX0" fmla="*/ 2 w 10002"/>
              <a:gd name="connsiteY0" fmla="*/ 0 h 13935"/>
              <a:gd name="connsiteX1" fmla="*/ 0 w 10002"/>
              <a:gd name="connsiteY1" fmla="*/ 7876 h 13935"/>
              <a:gd name="connsiteX2" fmla="*/ 1628 w 10002"/>
              <a:gd name="connsiteY2" fmla="*/ 8442 h 13935"/>
              <a:gd name="connsiteX3" fmla="*/ 1638 w 10002"/>
              <a:gd name="connsiteY3" fmla="*/ 13935 h 13935"/>
              <a:gd name="connsiteX4" fmla="*/ 10002 w 10002"/>
              <a:gd name="connsiteY4" fmla="*/ 13924 h 13935"/>
              <a:gd name="connsiteX0" fmla="*/ 1 w 10001"/>
              <a:gd name="connsiteY0" fmla="*/ 0 h 13935"/>
              <a:gd name="connsiteX1" fmla="*/ 5 w 10001"/>
              <a:gd name="connsiteY1" fmla="*/ 8338 h 13935"/>
              <a:gd name="connsiteX2" fmla="*/ 1627 w 10001"/>
              <a:gd name="connsiteY2" fmla="*/ 8442 h 13935"/>
              <a:gd name="connsiteX3" fmla="*/ 1637 w 10001"/>
              <a:gd name="connsiteY3" fmla="*/ 13935 h 13935"/>
              <a:gd name="connsiteX4" fmla="*/ 10001 w 10001"/>
              <a:gd name="connsiteY4" fmla="*/ 13924 h 13935"/>
              <a:gd name="connsiteX0" fmla="*/ 1 w 10001"/>
              <a:gd name="connsiteY0" fmla="*/ 0 h 13935"/>
              <a:gd name="connsiteX1" fmla="*/ 5 w 10001"/>
              <a:gd name="connsiteY1" fmla="*/ 8338 h 13935"/>
              <a:gd name="connsiteX2" fmla="*/ 1627 w 10001"/>
              <a:gd name="connsiteY2" fmla="*/ 8153 h 13935"/>
              <a:gd name="connsiteX3" fmla="*/ 1637 w 10001"/>
              <a:gd name="connsiteY3" fmla="*/ 13935 h 13935"/>
              <a:gd name="connsiteX4" fmla="*/ 10001 w 10001"/>
              <a:gd name="connsiteY4" fmla="*/ 13924 h 13935"/>
              <a:gd name="connsiteX0" fmla="*/ 1 w 10001"/>
              <a:gd name="connsiteY0" fmla="*/ 0 h 13935"/>
              <a:gd name="connsiteX1" fmla="*/ 5 w 10001"/>
              <a:gd name="connsiteY1" fmla="*/ 8338 h 13935"/>
              <a:gd name="connsiteX2" fmla="*/ 1627 w 10001"/>
              <a:gd name="connsiteY2" fmla="*/ 8326 h 13935"/>
              <a:gd name="connsiteX3" fmla="*/ 1637 w 10001"/>
              <a:gd name="connsiteY3" fmla="*/ 13935 h 13935"/>
              <a:gd name="connsiteX4" fmla="*/ 10001 w 10001"/>
              <a:gd name="connsiteY4" fmla="*/ 13924 h 13935"/>
              <a:gd name="connsiteX0" fmla="*/ 1 w 10001"/>
              <a:gd name="connsiteY0" fmla="*/ 0 h 13935"/>
              <a:gd name="connsiteX1" fmla="*/ 5 w 10001"/>
              <a:gd name="connsiteY1" fmla="*/ 8338 h 13935"/>
              <a:gd name="connsiteX2" fmla="*/ 1627 w 10001"/>
              <a:gd name="connsiteY2" fmla="*/ 8326 h 13935"/>
              <a:gd name="connsiteX3" fmla="*/ 1626 w 10001"/>
              <a:gd name="connsiteY3" fmla="*/ 13935 h 13935"/>
              <a:gd name="connsiteX4" fmla="*/ 10001 w 10001"/>
              <a:gd name="connsiteY4" fmla="*/ 13924 h 13935"/>
              <a:gd name="connsiteX0" fmla="*/ 1 w 10001"/>
              <a:gd name="connsiteY0" fmla="*/ 0 h 12665"/>
              <a:gd name="connsiteX1" fmla="*/ 5 w 10001"/>
              <a:gd name="connsiteY1" fmla="*/ 7068 h 12665"/>
              <a:gd name="connsiteX2" fmla="*/ 1627 w 10001"/>
              <a:gd name="connsiteY2" fmla="*/ 7056 h 12665"/>
              <a:gd name="connsiteX3" fmla="*/ 1626 w 10001"/>
              <a:gd name="connsiteY3" fmla="*/ 12665 h 12665"/>
              <a:gd name="connsiteX4" fmla="*/ 10001 w 10001"/>
              <a:gd name="connsiteY4" fmla="*/ 12654 h 12665"/>
              <a:gd name="connsiteX0" fmla="*/ 0 w 10007"/>
              <a:gd name="connsiteY0" fmla="*/ 0 h 12799"/>
              <a:gd name="connsiteX1" fmla="*/ 11 w 10007"/>
              <a:gd name="connsiteY1" fmla="*/ 7202 h 12799"/>
              <a:gd name="connsiteX2" fmla="*/ 1633 w 10007"/>
              <a:gd name="connsiteY2" fmla="*/ 7190 h 12799"/>
              <a:gd name="connsiteX3" fmla="*/ 1632 w 10007"/>
              <a:gd name="connsiteY3" fmla="*/ 12799 h 12799"/>
              <a:gd name="connsiteX4" fmla="*/ 10007 w 10007"/>
              <a:gd name="connsiteY4" fmla="*/ 12788 h 12799"/>
              <a:gd name="connsiteX0" fmla="*/ 0 w 10007"/>
              <a:gd name="connsiteY0" fmla="*/ 0 h 12799"/>
              <a:gd name="connsiteX1" fmla="*/ 11 w 10007"/>
              <a:gd name="connsiteY1" fmla="*/ 7202 h 12799"/>
              <a:gd name="connsiteX2" fmla="*/ 1633 w 10007"/>
              <a:gd name="connsiteY2" fmla="*/ 7190 h 12799"/>
              <a:gd name="connsiteX3" fmla="*/ 1632 w 10007"/>
              <a:gd name="connsiteY3" fmla="*/ 12799 h 12799"/>
              <a:gd name="connsiteX4" fmla="*/ 10007 w 10007"/>
              <a:gd name="connsiteY4" fmla="*/ 12788 h 12799"/>
              <a:gd name="connsiteX0" fmla="*/ 0 w 10000"/>
              <a:gd name="connsiteY0" fmla="*/ 0 h 12799"/>
              <a:gd name="connsiteX1" fmla="*/ 4 w 10000"/>
              <a:gd name="connsiteY1" fmla="*/ 7202 h 12799"/>
              <a:gd name="connsiteX2" fmla="*/ 1626 w 10000"/>
              <a:gd name="connsiteY2" fmla="*/ 7190 h 12799"/>
              <a:gd name="connsiteX3" fmla="*/ 1625 w 10000"/>
              <a:gd name="connsiteY3" fmla="*/ 12799 h 12799"/>
              <a:gd name="connsiteX4" fmla="*/ 10000 w 10000"/>
              <a:gd name="connsiteY4" fmla="*/ 12788 h 12799"/>
              <a:gd name="connsiteX0" fmla="*/ 0 w 10000"/>
              <a:gd name="connsiteY0" fmla="*/ 0 h 13350"/>
              <a:gd name="connsiteX1" fmla="*/ 4 w 10000"/>
              <a:gd name="connsiteY1" fmla="*/ 7753 h 13350"/>
              <a:gd name="connsiteX2" fmla="*/ 1626 w 10000"/>
              <a:gd name="connsiteY2" fmla="*/ 7741 h 13350"/>
              <a:gd name="connsiteX3" fmla="*/ 1625 w 10000"/>
              <a:gd name="connsiteY3" fmla="*/ 13350 h 13350"/>
              <a:gd name="connsiteX4" fmla="*/ 10000 w 10000"/>
              <a:gd name="connsiteY4" fmla="*/ 13339 h 1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3350">
                <a:moveTo>
                  <a:pt x="0" y="0"/>
                </a:moveTo>
                <a:cubicBezTo>
                  <a:pt x="6" y="2779"/>
                  <a:pt x="5" y="5108"/>
                  <a:pt x="4" y="7753"/>
                </a:cubicBezTo>
                <a:cubicBezTo>
                  <a:pt x="394" y="7730"/>
                  <a:pt x="1339" y="7764"/>
                  <a:pt x="1626" y="7741"/>
                </a:cubicBezTo>
                <a:cubicBezTo>
                  <a:pt x="1629" y="9572"/>
                  <a:pt x="1622" y="11519"/>
                  <a:pt x="1625" y="13350"/>
                </a:cubicBezTo>
                <a:lnTo>
                  <a:pt x="10000" y="13339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12" name="Text Box 60" descr="25%"/>
          <p:cNvSpPr txBox="1">
            <a:spLocks noChangeArrowheads="1"/>
          </p:cNvSpPr>
          <p:nvPr/>
        </p:nvSpPr>
        <p:spPr bwMode="auto">
          <a:xfrm>
            <a:off x="379414" y="5507153"/>
            <a:ext cx="697768" cy="179388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Рефлексия</a:t>
            </a:r>
          </a:p>
        </p:txBody>
      </p:sp>
      <p:sp>
        <p:nvSpPr>
          <p:cNvPr id="23613" name="Freeform 61"/>
          <p:cNvSpPr>
            <a:spLocks/>
          </p:cNvSpPr>
          <p:nvPr/>
        </p:nvSpPr>
        <p:spPr bwMode="auto">
          <a:xfrm flipH="1">
            <a:off x="758775" y="4490013"/>
            <a:ext cx="257226" cy="243797"/>
          </a:xfrm>
          <a:custGeom>
            <a:avLst/>
            <a:gdLst>
              <a:gd name="T0" fmla="*/ 2147483647 w 1"/>
              <a:gd name="T1" fmla="*/ 0 h 402"/>
              <a:gd name="T2" fmla="*/ 0 w 1"/>
              <a:gd name="T3" fmla="*/ 2147483647 h 402"/>
              <a:gd name="T4" fmla="*/ 0 60000 65536"/>
              <a:gd name="T5" fmla="*/ 0 60000 65536"/>
              <a:gd name="connsiteX0" fmla="*/ 193 w 34889"/>
              <a:gd name="connsiteY0" fmla="*/ 0 h 10000"/>
              <a:gd name="connsiteX1" fmla="*/ 34697 w 34889"/>
              <a:gd name="connsiteY1" fmla="*/ 10000 h 10000"/>
              <a:gd name="connsiteX0" fmla="*/ 213 w 34717"/>
              <a:gd name="connsiteY0" fmla="*/ 0 h 10000"/>
              <a:gd name="connsiteX1" fmla="*/ 34717 w 34717"/>
              <a:gd name="connsiteY1" fmla="*/ 10000 h 10000"/>
              <a:gd name="connsiteX0" fmla="*/ 1 w 34505"/>
              <a:gd name="connsiteY0" fmla="*/ 0 h 10000"/>
              <a:gd name="connsiteX1" fmla="*/ 34505 w 34505"/>
              <a:gd name="connsiteY1" fmla="*/ 10000 h 10000"/>
              <a:gd name="connsiteX0" fmla="*/ 0 w 35481"/>
              <a:gd name="connsiteY0" fmla="*/ 0 h 10000"/>
              <a:gd name="connsiteX1" fmla="*/ 35481 w 35481"/>
              <a:gd name="connsiteY1" fmla="*/ 5287 h 10000"/>
              <a:gd name="connsiteX2" fmla="*/ 34504 w 35481"/>
              <a:gd name="connsiteY2" fmla="*/ 10000 h 10000"/>
              <a:gd name="connsiteX0" fmla="*/ 0 w 35502"/>
              <a:gd name="connsiteY0" fmla="*/ 0 h 10000"/>
              <a:gd name="connsiteX1" fmla="*/ 35481 w 35502"/>
              <a:gd name="connsiteY1" fmla="*/ 5287 h 10000"/>
              <a:gd name="connsiteX2" fmla="*/ 34504 w 35502"/>
              <a:gd name="connsiteY2" fmla="*/ 10000 h 10000"/>
              <a:gd name="connsiteX0" fmla="*/ 0 w 35502"/>
              <a:gd name="connsiteY0" fmla="*/ 0 h 10000"/>
              <a:gd name="connsiteX1" fmla="*/ 35481 w 35502"/>
              <a:gd name="connsiteY1" fmla="*/ 5287 h 10000"/>
              <a:gd name="connsiteX2" fmla="*/ 34504 w 35502"/>
              <a:gd name="connsiteY2" fmla="*/ 10000 h 10000"/>
              <a:gd name="connsiteX0" fmla="*/ 247 w 35749"/>
              <a:gd name="connsiteY0" fmla="*/ 0 h 10000"/>
              <a:gd name="connsiteX1" fmla="*/ 3164 w 35749"/>
              <a:gd name="connsiteY1" fmla="*/ 3984 h 10000"/>
              <a:gd name="connsiteX2" fmla="*/ 35728 w 35749"/>
              <a:gd name="connsiteY2" fmla="*/ 5287 h 10000"/>
              <a:gd name="connsiteX3" fmla="*/ 34751 w 35749"/>
              <a:gd name="connsiteY3" fmla="*/ 10000 h 10000"/>
              <a:gd name="connsiteX0" fmla="*/ 0 w 35502"/>
              <a:gd name="connsiteY0" fmla="*/ 0 h 10000"/>
              <a:gd name="connsiteX1" fmla="*/ 2917 w 35502"/>
              <a:gd name="connsiteY1" fmla="*/ 3984 h 10000"/>
              <a:gd name="connsiteX2" fmla="*/ 35481 w 35502"/>
              <a:gd name="connsiteY2" fmla="*/ 5287 h 10000"/>
              <a:gd name="connsiteX3" fmla="*/ 34504 w 35502"/>
              <a:gd name="connsiteY3" fmla="*/ 10000 h 10000"/>
              <a:gd name="connsiteX0" fmla="*/ 0 w 35502"/>
              <a:gd name="connsiteY0" fmla="*/ 0 h 10000"/>
              <a:gd name="connsiteX1" fmla="*/ 2917 w 35502"/>
              <a:gd name="connsiteY1" fmla="*/ 3984 h 10000"/>
              <a:gd name="connsiteX2" fmla="*/ 35481 w 35502"/>
              <a:gd name="connsiteY2" fmla="*/ 5287 h 10000"/>
              <a:gd name="connsiteX3" fmla="*/ 34504 w 35502"/>
              <a:gd name="connsiteY3" fmla="*/ 10000 h 10000"/>
              <a:gd name="connsiteX0" fmla="*/ 0 w 35502"/>
              <a:gd name="connsiteY0" fmla="*/ 0 h 10000"/>
              <a:gd name="connsiteX1" fmla="*/ 203 w 35502"/>
              <a:gd name="connsiteY1" fmla="*/ 4852 h 10000"/>
              <a:gd name="connsiteX2" fmla="*/ 35481 w 35502"/>
              <a:gd name="connsiteY2" fmla="*/ 5287 h 10000"/>
              <a:gd name="connsiteX3" fmla="*/ 34504 w 35502"/>
              <a:gd name="connsiteY3" fmla="*/ 10000 h 10000"/>
              <a:gd name="connsiteX0" fmla="*/ 0 w 34504"/>
              <a:gd name="connsiteY0" fmla="*/ 0 h 10000"/>
              <a:gd name="connsiteX1" fmla="*/ 203 w 34504"/>
              <a:gd name="connsiteY1" fmla="*/ 4852 h 10000"/>
              <a:gd name="connsiteX2" fmla="*/ 34396 w 34504"/>
              <a:gd name="connsiteY2" fmla="*/ 5287 h 10000"/>
              <a:gd name="connsiteX3" fmla="*/ 34504 w 34504"/>
              <a:gd name="connsiteY3" fmla="*/ 10000 h 10000"/>
              <a:gd name="connsiteX0" fmla="*/ 0 w 34504"/>
              <a:gd name="connsiteY0" fmla="*/ 0 h 10000"/>
              <a:gd name="connsiteX1" fmla="*/ 203 w 34504"/>
              <a:gd name="connsiteY1" fmla="*/ 4852 h 10000"/>
              <a:gd name="connsiteX2" fmla="*/ 34396 w 34504"/>
              <a:gd name="connsiteY2" fmla="*/ 5287 h 10000"/>
              <a:gd name="connsiteX3" fmla="*/ 34504 w 34504"/>
              <a:gd name="connsiteY3" fmla="*/ 10000 h 10000"/>
              <a:gd name="connsiteX0" fmla="*/ 882 w 35386"/>
              <a:gd name="connsiteY0" fmla="*/ 0 h 10000"/>
              <a:gd name="connsiteX1" fmla="*/ 0 w 35386"/>
              <a:gd name="connsiteY1" fmla="*/ 5286 h 10000"/>
              <a:gd name="connsiteX2" fmla="*/ 35278 w 35386"/>
              <a:gd name="connsiteY2" fmla="*/ 5287 h 10000"/>
              <a:gd name="connsiteX3" fmla="*/ 35386 w 35386"/>
              <a:gd name="connsiteY3" fmla="*/ 10000 h 10000"/>
              <a:gd name="connsiteX0" fmla="*/ 0 w 36132"/>
              <a:gd name="connsiteY0" fmla="*/ 0 h 10000"/>
              <a:gd name="connsiteX1" fmla="*/ 746 w 36132"/>
              <a:gd name="connsiteY1" fmla="*/ 5286 h 10000"/>
              <a:gd name="connsiteX2" fmla="*/ 36024 w 36132"/>
              <a:gd name="connsiteY2" fmla="*/ 5287 h 10000"/>
              <a:gd name="connsiteX3" fmla="*/ 36132 w 36132"/>
              <a:gd name="connsiteY3" fmla="*/ 10000 h 10000"/>
              <a:gd name="connsiteX0" fmla="*/ 0 w 36132"/>
              <a:gd name="connsiteY0" fmla="*/ 0 h 10000"/>
              <a:gd name="connsiteX1" fmla="*/ 746 w 36132"/>
              <a:gd name="connsiteY1" fmla="*/ 5286 h 10000"/>
              <a:gd name="connsiteX2" fmla="*/ 36024 w 36132"/>
              <a:gd name="connsiteY2" fmla="*/ 5287 h 10000"/>
              <a:gd name="connsiteX3" fmla="*/ 36132 w 36132"/>
              <a:gd name="connsiteY3" fmla="*/ 10000 h 10000"/>
              <a:gd name="connsiteX0" fmla="*/ 0 w 35589"/>
              <a:gd name="connsiteY0" fmla="*/ 0 h 9783"/>
              <a:gd name="connsiteX1" fmla="*/ 203 w 35589"/>
              <a:gd name="connsiteY1" fmla="*/ 5069 h 9783"/>
              <a:gd name="connsiteX2" fmla="*/ 35481 w 35589"/>
              <a:gd name="connsiteY2" fmla="*/ 5070 h 9783"/>
              <a:gd name="connsiteX3" fmla="*/ 35589 w 35589"/>
              <a:gd name="connsiteY3" fmla="*/ 9783 h 9783"/>
              <a:gd name="connsiteX0" fmla="*/ 9 w 10009"/>
              <a:gd name="connsiteY0" fmla="*/ 0 h 10000"/>
              <a:gd name="connsiteX1" fmla="*/ 66 w 10009"/>
              <a:gd name="connsiteY1" fmla="*/ 5181 h 10000"/>
              <a:gd name="connsiteX2" fmla="*/ 9979 w 10009"/>
              <a:gd name="connsiteY2" fmla="*/ 5182 h 10000"/>
              <a:gd name="connsiteX3" fmla="*/ 10009 w 10009"/>
              <a:gd name="connsiteY3" fmla="*/ 10000 h 10000"/>
              <a:gd name="connsiteX0" fmla="*/ 9 w 10009"/>
              <a:gd name="connsiteY0" fmla="*/ 0 h 10000"/>
              <a:gd name="connsiteX1" fmla="*/ 66 w 10009"/>
              <a:gd name="connsiteY1" fmla="*/ 5181 h 10000"/>
              <a:gd name="connsiteX2" fmla="*/ 9979 w 10009"/>
              <a:gd name="connsiteY2" fmla="*/ 5182 h 10000"/>
              <a:gd name="connsiteX3" fmla="*/ 10009 w 10009"/>
              <a:gd name="connsiteY3" fmla="*/ 10000 h 10000"/>
              <a:gd name="connsiteX0" fmla="*/ 9 w 10009"/>
              <a:gd name="connsiteY0" fmla="*/ 0 h 10000"/>
              <a:gd name="connsiteX1" fmla="*/ 66 w 10009"/>
              <a:gd name="connsiteY1" fmla="*/ 5181 h 10000"/>
              <a:gd name="connsiteX2" fmla="*/ 9979 w 10009"/>
              <a:gd name="connsiteY2" fmla="*/ 5182 h 10000"/>
              <a:gd name="connsiteX3" fmla="*/ 10009 w 10009"/>
              <a:gd name="connsiteY3" fmla="*/ 10000 h 10000"/>
              <a:gd name="connsiteX0" fmla="*/ 39 w 9943"/>
              <a:gd name="connsiteY0" fmla="*/ 0 h 10105"/>
              <a:gd name="connsiteX1" fmla="*/ 0 w 9943"/>
              <a:gd name="connsiteY1" fmla="*/ 5286 h 10105"/>
              <a:gd name="connsiteX2" fmla="*/ 9913 w 9943"/>
              <a:gd name="connsiteY2" fmla="*/ 5287 h 10105"/>
              <a:gd name="connsiteX3" fmla="*/ 9943 w 9943"/>
              <a:gd name="connsiteY3" fmla="*/ 10105 h 10105"/>
              <a:gd name="connsiteX0" fmla="*/ 39 w 10096"/>
              <a:gd name="connsiteY0" fmla="*/ 0 h 10000"/>
              <a:gd name="connsiteX1" fmla="*/ 0 w 10096"/>
              <a:gd name="connsiteY1" fmla="*/ 5231 h 10000"/>
              <a:gd name="connsiteX2" fmla="*/ 9970 w 10096"/>
              <a:gd name="connsiteY2" fmla="*/ 5232 h 10000"/>
              <a:gd name="connsiteX3" fmla="*/ 10096 w 10096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96" h="10000">
                <a:moveTo>
                  <a:pt x="39" y="0"/>
                </a:moveTo>
                <a:cubicBezTo>
                  <a:pt x="-3" y="1766"/>
                  <a:pt x="16" y="1705"/>
                  <a:pt x="0" y="5231"/>
                </a:cubicBezTo>
                <a:lnTo>
                  <a:pt x="9970" y="5232"/>
                </a:lnTo>
                <a:cubicBezTo>
                  <a:pt x="10043" y="8087"/>
                  <a:pt x="9907" y="8049"/>
                  <a:pt x="10096" y="10000"/>
                </a:cubicBezTo>
              </a:path>
            </a:pathLst>
          </a:custGeom>
          <a:noFill/>
          <a:ln w="9525">
            <a:solidFill>
              <a:srgbClr val="C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14" name="Text Box 62" descr="60%"/>
          <p:cNvSpPr txBox="1">
            <a:spLocks noChangeArrowheads="1"/>
          </p:cNvSpPr>
          <p:nvPr/>
        </p:nvSpPr>
        <p:spPr bwMode="auto">
          <a:xfrm>
            <a:off x="5340722" y="3673188"/>
            <a:ext cx="935038" cy="179387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10800" rIns="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Волевое</a:t>
            </a:r>
          </a:p>
        </p:txBody>
      </p:sp>
      <p:sp>
        <p:nvSpPr>
          <p:cNvPr id="23616" name="Text Box 64" descr="60%"/>
          <p:cNvSpPr txBox="1">
            <a:spLocks noChangeArrowheads="1"/>
          </p:cNvSpPr>
          <p:nvPr/>
        </p:nvSpPr>
        <p:spPr bwMode="auto">
          <a:xfrm>
            <a:off x="5340722" y="3171927"/>
            <a:ext cx="935038" cy="179388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10800" rIns="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Когнитивное</a:t>
            </a:r>
          </a:p>
        </p:txBody>
      </p:sp>
      <p:sp>
        <p:nvSpPr>
          <p:cNvPr id="23617" name="Text Box 65" descr="60%"/>
          <p:cNvSpPr txBox="1">
            <a:spLocks noChangeArrowheads="1"/>
          </p:cNvSpPr>
          <p:nvPr/>
        </p:nvSpPr>
        <p:spPr bwMode="auto">
          <a:xfrm>
            <a:off x="5340722" y="3423351"/>
            <a:ext cx="935038" cy="179388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10800" rIns="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Эмоциональное</a:t>
            </a:r>
          </a:p>
        </p:txBody>
      </p:sp>
      <p:sp>
        <p:nvSpPr>
          <p:cNvPr id="23618" name="Text Box 66" descr="Точечные ромбики"/>
          <p:cNvSpPr txBox="1">
            <a:spLocks noChangeArrowheads="1"/>
          </p:cNvSpPr>
          <p:nvPr/>
        </p:nvSpPr>
        <p:spPr bwMode="auto">
          <a:xfrm>
            <a:off x="7140144" y="5588542"/>
            <a:ext cx="676275" cy="216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46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Речь</a:t>
            </a:r>
          </a:p>
        </p:txBody>
      </p:sp>
      <p:sp>
        <p:nvSpPr>
          <p:cNvPr id="23619" name="Text Box 67" descr="Точечные ромбики"/>
          <p:cNvSpPr txBox="1">
            <a:spLocks noChangeArrowheads="1"/>
          </p:cNvSpPr>
          <p:nvPr/>
        </p:nvSpPr>
        <p:spPr bwMode="auto">
          <a:xfrm>
            <a:off x="8100290" y="5574971"/>
            <a:ext cx="676275" cy="2286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Слово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20" name="Freeform 68"/>
          <p:cNvSpPr>
            <a:spLocks/>
          </p:cNvSpPr>
          <p:nvPr/>
        </p:nvSpPr>
        <p:spPr bwMode="auto">
          <a:xfrm>
            <a:off x="8432368" y="764706"/>
            <a:ext cx="496484" cy="4424486"/>
          </a:xfrm>
          <a:custGeom>
            <a:avLst/>
            <a:gdLst>
              <a:gd name="T0" fmla="*/ 2390 w 2693922"/>
              <a:gd name="T1" fmla="*/ 0 h 121846"/>
              <a:gd name="T2" fmla="*/ 10750 w 2693922"/>
              <a:gd name="T3" fmla="*/ 1589736 h 121846"/>
              <a:gd name="T4" fmla="*/ 10311 w 2693922"/>
              <a:gd name="T5" fmla="*/ 2147483647 h 121846"/>
              <a:gd name="T6" fmla="*/ 49 w 2693922"/>
              <a:gd name="T7" fmla="*/ 2147483647 h 121846"/>
              <a:gd name="T8" fmla="*/ 0 w 2693922"/>
              <a:gd name="T9" fmla="*/ 2147483647 h 12184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953122 w 2693922"/>
              <a:gd name="connsiteY0" fmla="*/ 191 h 121814"/>
              <a:gd name="connsiteX1" fmla="*/ 2693922 w 2693922"/>
              <a:gd name="connsiteY1" fmla="*/ 0 h 121814"/>
              <a:gd name="connsiteX2" fmla="*/ 2583853 w 2693922"/>
              <a:gd name="connsiteY2" fmla="*/ 115475 h 121814"/>
              <a:gd name="connsiteX3" fmla="*/ 12229 w 2693922"/>
              <a:gd name="connsiteY3" fmla="*/ 115638 h 121814"/>
              <a:gd name="connsiteX4" fmla="*/ 0 w 2693922"/>
              <a:gd name="connsiteY4" fmla="*/ 121814 h 121814"/>
              <a:gd name="connsiteX0" fmla="*/ 953122 w 2693922"/>
              <a:gd name="connsiteY0" fmla="*/ 191 h 121814"/>
              <a:gd name="connsiteX1" fmla="*/ 2693922 w 2693922"/>
              <a:gd name="connsiteY1" fmla="*/ 0 h 121814"/>
              <a:gd name="connsiteX2" fmla="*/ 2583853 w 2693922"/>
              <a:gd name="connsiteY2" fmla="*/ 115475 h 121814"/>
              <a:gd name="connsiteX3" fmla="*/ 12229 w 2693922"/>
              <a:gd name="connsiteY3" fmla="*/ 115638 h 121814"/>
              <a:gd name="connsiteX4" fmla="*/ 0 w 2693922"/>
              <a:gd name="connsiteY4" fmla="*/ 121814 h 121814"/>
              <a:gd name="connsiteX0" fmla="*/ 953122 w 2693922"/>
              <a:gd name="connsiteY0" fmla="*/ 191 h 121814"/>
              <a:gd name="connsiteX1" fmla="*/ 2693922 w 2693922"/>
              <a:gd name="connsiteY1" fmla="*/ 0 h 121814"/>
              <a:gd name="connsiteX2" fmla="*/ 2583853 w 2693922"/>
              <a:gd name="connsiteY2" fmla="*/ 115475 h 121814"/>
              <a:gd name="connsiteX3" fmla="*/ 12229 w 2693922"/>
              <a:gd name="connsiteY3" fmla="*/ 115638 h 121814"/>
              <a:gd name="connsiteX4" fmla="*/ 0 w 2693922"/>
              <a:gd name="connsiteY4" fmla="*/ 121814 h 121814"/>
              <a:gd name="connsiteX0" fmla="*/ 953122 w 2693922"/>
              <a:gd name="connsiteY0" fmla="*/ 0 h 121846"/>
              <a:gd name="connsiteX1" fmla="*/ 2693922 w 2693922"/>
              <a:gd name="connsiteY1" fmla="*/ 32 h 121846"/>
              <a:gd name="connsiteX2" fmla="*/ 2583853 w 2693922"/>
              <a:gd name="connsiteY2" fmla="*/ 115507 h 121846"/>
              <a:gd name="connsiteX3" fmla="*/ 12229 w 2693922"/>
              <a:gd name="connsiteY3" fmla="*/ 115670 h 121846"/>
              <a:gd name="connsiteX4" fmla="*/ 0 w 2693922"/>
              <a:gd name="connsiteY4" fmla="*/ 121846 h 121846"/>
              <a:gd name="connsiteX0" fmla="*/ 877226 w 2693922"/>
              <a:gd name="connsiteY0" fmla="*/ 80 h 121814"/>
              <a:gd name="connsiteX1" fmla="*/ 2693922 w 2693922"/>
              <a:gd name="connsiteY1" fmla="*/ 0 h 121814"/>
              <a:gd name="connsiteX2" fmla="*/ 2583853 w 2693922"/>
              <a:gd name="connsiteY2" fmla="*/ 115475 h 121814"/>
              <a:gd name="connsiteX3" fmla="*/ 12229 w 2693922"/>
              <a:gd name="connsiteY3" fmla="*/ 115638 h 121814"/>
              <a:gd name="connsiteX4" fmla="*/ 0 w 2693922"/>
              <a:gd name="connsiteY4" fmla="*/ 121814 h 121814"/>
              <a:gd name="connsiteX0" fmla="*/ 877226 w 2693922"/>
              <a:gd name="connsiteY0" fmla="*/ 80 h 121814"/>
              <a:gd name="connsiteX1" fmla="*/ 2693922 w 2693922"/>
              <a:gd name="connsiteY1" fmla="*/ 0 h 121814"/>
              <a:gd name="connsiteX2" fmla="*/ 2583853 w 2693922"/>
              <a:gd name="connsiteY2" fmla="*/ 115475 h 121814"/>
              <a:gd name="connsiteX3" fmla="*/ 12229 w 2693922"/>
              <a:gd name="connsiteY3" fmla="*/ 115638 h 121814"/>
              <a:gd name="connsiteX4" fmla="*/ 0 w 2693922"/>
              <a:gd name="connsiteY4" fmla="*/ 121814 h 121814"/>
              <a:gd name="connsiteX0" fmla="*/ 927825 w 2693922"/>
              <a:gd name="connsiteY0" fmla="*/ 0 h 121846"/>
              <a:gd name="connsiteX1" fmla="*/ 2693922 w 2693922"/>
              <a:gd name="connsiteY1" fmla="*/ 32 h 121846"/>
              <a:gd name="connsiteX2" fmla="*/ 2583853 w 2693922"/>
              <a:gd name="connsiteY2" fmla="*/ 115507 h 121846"/>
              <a:gd name="connsiteX3" fmla="*/ 12229 w 2693922"/>
              <a:gd name="connsiteY3" fmla="*/ 115670 h 121846"/>
              <a:gd name="connsiteX4" fmla="*/ 0 w 2693922"/>
              <a:gd name="connsiteY4" fmla="*/ 121846 h 121846"/>
              <a:gd name="connsiteX0" fmla="*/ 927825 w 2668625"/>
              <a:gd name="connsiteY0" fmla="*/ 80 h 121926"/>
              <a:gd name="connsiteX1" fmla="*/ 2668625 w 2668625"/>
              <a:gd name="connsiteY1" fmla="*/ 0 h 121926"/>
              <a:gd name="connsiteX2" fmla="*/ 2583853 w 2668625"/>
              <a:gd name="connsiteY2" fmla="*/ 115587 h 121926"/>
              <a:gd name="connsiteX3" fmla="*/ 12229 w 2668625"/>
              <a:gd name="connsiteY3" fmla="*/ 115750 h 121926"/>
              <a:gd name="connsiteX4" fmla="*/ 0 w 2668625"/>
              <a:gd name="connsiteY4" fmla="*/ 121926 h 121926"/>
              <a:gd name="connsiteX0" fmla="*/ 1003728 w 2668625"/>
              <a:gd name="connsiteY0" fmla="*/ 80 h 121926"/>
              <a:gd name="connsiteX1" fmla="*/ 2668625 w 2668625"/>
              <a:gd name="connsiteY1" fmla="*/ 0 h 121926"/>
              <a:gd name="connsiteX2" fmla="*/ 2583853 w 2668625"/>
              <a:gd name="connsiteY2" fmla="*/ 115587 h 121926"/>
              <a:gd name="connsiteX3" fmla="*/ 12229 w 2668625"/>
              <a:gd name="connsiteY3" fmla="*/ 115750 h 121926"/>
              <a:gd name="connsiteX4" fmla="*/ 0 w 2668625"/>
              <a:gd name="connsiteY4" fmla="*/ 121926 h 121926"/>
              <a:gd name="connsiteX0" fmla="*/ 1003728 w 2668625"/>
              <a:gd name="connsiteY0" fmla="*/ 80 h 121926"/>
              <a:gd name="connsiteX1" fmla="*/ 2668625 w 2668625"/>
              <a:gd name="connsiteY1" fmla="*/ 0 h 121926"/>
              <a:gd name="connsiteX2" fmla="*/ 2583853 w 2668625"/>
              <a:gd name="connsiteY2" fmla="*/ 115587 h 121926"/>
              <a:gd name="connsiteX3" fmla="*/ 12229 w 2668625"/>
              <a:gd name="connsiteY3" fmla="*/ 115750 h 121926"/>
              <a:gd name="connsiteX4" fmla="*/ 0 w 2668625"/>
              <a:gd name="connsiteY4" fmla="*/ 121926 h 121926"/>
              <a:gd name="connsiteX0" fmla="*/ 1003728 w 2668625"/>
              <a:gd name="connsiteY0" fmla="*/ 80 h 121926"/>
              <a:gd name="connsiteX1" fmla="*/ 2668625 w 2668625"/>
              <a:gd name="connsiteY1" fmla="*/ 0 h 121926"/>
              <a:gd name="connsiteX2" fmla="*/ 2583853 w 2668625"/>
              <a:gd name="connsiteY2" fmla="*/ 115587 h 121926"/>
              <a:gd name="connsiteX3" fmla="*/ 12229 w 2668625"/>
              <a:gd name="connsiteY3" fmla="*/ 115750 h 121926"/>
              <a:gd name="connsiteX4" fmla="*/ 0 w 2668625"/>
              <a:gd name="connsiteY4" fmla="*/ 121926 h 121926"/>
              <a:gd name="connsiteX0" fmla="*/ 1003728 w 2668625"/>
              <a:gd name="connsiteY0" fmla="*/ 80 h 121926"/>
              <a:gd name="connsiteX1" fmla="*/ 2668625 w 2668625"/>
              <a:gd name="connsiteY1" fmla="*/ 0 h 121926"/>
              <a:gd name="connsiteX2" fmla="*/ 2583853 w 2668625"/>
              <a:gd name="connsiteY2" fmla="*/ 115587 h 121926"/>
              <a:gd name="connsiteX3" fmla="*/ 12229 w 2668625"/>
              <a:gd name="connsiteY3" fmla="*/ 115750 h 121926"/>
              <a:gd name="connsiteX4" fmla="*/ 0 w 2668625"/>
              <a:gd name="connsiteY4" fmla="*/ 121926 h 121926"/>
              <a:gd name="connsiteX0" fmla="*/ 1003728 w 2668625"/>
              <a:gd name="connsiteY0" fmla="*/ 80 h 121926"/>
              <a:gd name="connsiteX1" fmla="*/ 2668625 w 2668625"/>
              <a:gd name="connsiteY1" fmla="*/ 0 h 121926"/>
              <a:gd name="connsiteX2" fmla="*/ 2615811 w 2668625"/>
              <a:gd name="connsiteY2" fmla="*/ 100711 h 121926"/>
              <a:gd name="connsiteX3" fmla="*/ 12229 w 2668625"/>
              <a:gd name="connsiteY3" fmla="*/ 115750 h 121926"/>
              <a:gd name="connsiteX4" fmla="*/ 0 w 2668625"/>
              <a:gd name="connsiteY4" fmla="*/ 121926 h 121926"/>
              <a:gd name="connsiteX0" fmla="*/ 1023454 w 2688351"/>
              <a:gd name="connsiteY0" fmla="*/ 80 h 121926"/>
              <a:gd name="connsiteX1" fmla="*/ 2688351 w 2688351"/>
              <a:gd name="connsiteY1" fmla="*/ 0 h 121926"/>
              <a:gd name="connsiteX2" fmla="*/ 2635537 w 2688351"/>
              <a:gd name="connsiteY2" fmla="*/ 100711 h 121926"/>
              <a:gd name="connsiteX3" fmla="*/ 0 w 2688351"/>
              <a:gd name="connsiteY3" fmla="*/ 101433 h 121926"/>
              <a:gd name="connsiteX4" fmla="*/ 19726 w 2688351"/>
              <a:gd name="connsiteY4" fmla="*/ 121926 h 121926"/>
              <a:gd name="connsiteX0" fmla="*/ 1023454 w 2688351"/>
              <a:gd name="connsiteY0" fmla="*/ 80 h 121926"/>
              <a:gd name="connsiteX1" fmla="*/ 2688351 w 2688351"/>
              <a:gd name="connsiteY1" fmla="*/ 0 h 121926"/>
              <a:gd name="connsiteX2" fmla="*/ 2667495 w 2688351"/>
              <a:gd name="connsiteY2" fmla="*/ 101340 h 121926"/>
              <a:gd name="connsiteX3" fmla="*/ 0 w 2688351"/>
              <a:gd name="connsiteY3" fmla="*/ 101433 h 121926"/>
              <a:gd name="connsiteX4" fmla="*/ 19726 w 2688351"/>
              <a:gd name="connsiteY4" fmla="*/ 121926 h 121926"/>
              <a:gd name="connsiteX0" fmla="*/ 1023454 w 2688351"/>
              <a:gd name="connsiteY0" fmla="*/ 80 h 121926"/>
              <a:gd name="connsiteX1" fmla="*/ 2688351 w 2688351"/>
              <a:gd name="connsiteY1" fmla="*/ 0 h 121926"/>
              <a:gd name="connsiteX2" fmla="*/ 2667495 w 2688351"/>
              <a:gd name="connsiteY2" fmla="*/ 101480 h 121926"/>
              <a:gd name="connsiteX3" fmla="*/ 0 w 2688351"/>
              <a:gd name="connsiteY3" fmla="*/ 101433 h 121926"/>
              <a:gd name="connsiteX4" fmla="*/ 19726 w 2688351"/>
              <a:gd name="connsiteY4" fmla="*/ 121926 h 121926"/>
              <a:gd name="connsiteX0" fmla="*/ 1023454 w 2688351"/>
              <a:gd name="connsiteY0" fmla="*/ 80 h 121926"/>
              <a:gd name="connsiteX1" fmla="*/ 2688351 w 2688351"/>
              <a:gd name="connsiteY1" fmla="*/ 0 h 121926"/>
              <a:gd name="connsiteX2" fmla="*/ 2667495 w 2688351"/>
              <a:gd name="connsiteY2" fmla="*/ 101480 h 121926"/>
              <a:gd name="connsiteX3" fmla="*/ 0 w 2688351"/>
              <a:gd name="connsiteY3" fmla="*/ 101433 h 121926"/>
              <a:gd name="connsiteX4" fmla="*/ 19726 w 2688351"/>
              <a:gd name="connsiteY4" fmla="*/ 121926 h 121926"/>
              <a:gd name="connsiteX0" fmla="*/ 1467117 w 3132014"/>
              <a:gd name="connsiteY0" fmla="*/ 80 h 121996"/>
              <a:gd name="connsiteX1" fmla="*/ 3132014 w 3132014"/>
              <a:gd name="connsiteY1" fmla="*/ 0 h 121996"/>
              <a:gd name="connsiteX2" fmla="*/ 3111158 w 3132014"/>
              <a:gd name="connsiteY2" fmla="*/ 101480 h 121996"/>
              <a:gd name="connsiteX3" fmla="*/ 443663 w 3132014"/>
              <a:gd name="connsiteY3" fmla="*/ 101433 h 121996"/>
              <a:gd name="connsiteX4" fmla="*/ 0 w 3132014"/>
              <a:gd name="connsiteY4" fmla="*/ 121996 h 121996"/>
              <a:gd name="connsiteX0" fmla="*/ 1467117 w 3132014"/>
              <a:gd name="connsiteY0" fmla="*/ 80 h 121996"/>
              <a:gd name="connsiteX1" fmla="*/ 3132014 w 3132014"/>
              <a:gd name="connsiteY1" fmla="*/ 0 h 121996"/>
              <a:gd name="connsiteX2" fmla="*/ 3111158 w 3132014"/>
              <a:gd name="connsiteY2" fmla="*/ 101480 h 121996"/>
              <a:gd name="connsiteX3" fmla="*/ 44190 w 3132014"/>
              <a:gd name="connsiteY3" fmla="*/ 101433 h 121996"/>
              <a:gd name="connsiteX4" fmla="*/ 0 w 3132014"/>
              <a:gd name="connsiteY4" fmla="*/ 121996 h 121996"/>
              <a:gd name="connsiteX0" fmla="*/ 1467117 w 3132014"/>
              <a:gd name="connsiteY0" fmla="*/ 80 h 121996"/>
              <a:gd name="connsiteX1" fmla="*/ 3132014 w 3132014"/>
              <a:gd name="connsiteY1" fmla="*/ 0 h 121996"/>
              <a:gd name="connsiteX2" fmla="*/ 3111158 w 3132014"/>
              <a:gd name="connsiteY2" fmla="*/ 101480 h 121996"/>
              <a:gd name="connsiteX3" fmla="*/ 12232 w 3132014"/>
              <a:gd name="connsiteY3" fmla="*/ 101503 h 121996"/>
              <a:gd name="connsiteX4" fmla="*/ 0 w 3132014"/>
              <a:gd name="connsiteY4" fmla="*/ 121996 h 12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2014" h="121996">
                <a:moveTo>
                  <a:pt x="1467117" y="80"/>
                </a:moveTo>
                <a:lnTo>
                  <a:pt x="3132014" y="0"/>
                </a:lnTo>
                <a:lnTo>
                  <a:pt x="3111158" y="101480"/>
                </a:lnTo>
                <a:lnTo>
                  <a:pt x="12232" y="101503"/>
                </a:lnTo>
                <a:cubicBezTo>
                  <a:pt x="18807" y="108334"/>
                  <a:pt x="9406" y="120822"/>
                  <a:pt x="0" y="121996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21" name="Freeform 69"/>
          <p:cNvSpPr>
            <a:spLocks/>
          </p:cNvSpPr>
          <p:nvPr/>
        </p:nvSpPr>
        <p:spPr bwMode="auto">
          <a:xfrm>
            <a:off x="7815170" y="5694673"/>
            <a:ext cx="283346" cy="0"/>
          </a:xfrm>
          <a:custGeom>
            <a:avLst/>
            <a:gdLst>
              <a:gd name="T0" fmla="*/ 0 w 1"/>
              <a:gd name="T1" fmla="*/ 0 h 5414"/>
              <a:gd name="T2" fmla="*/ 0 w 1"/>
              <a:gd name="T3" fmla="*/ 2147483647 h 5414"/>
              <a:gd name="T4" fmla="*/ 0 60000 65536"/>
              <a:gd name="T5" fmla="*/ 0 60000 65536"/>
              <a:gd name="connsiteX0" fmla="*/ 1936530 w 1936530"/>
              <a:gd name="connsiteY0" fmla="*/ 0 h 12820"/>
              <a:gd name="connsiteX1" fmla="*/ 0 w 1936530"/>
              <a:gd name="connsiteY1" fmla="*/ 12820 h 12820"/>
              <a:gd name="connsiteX0" fmla="*/ 1936530 w 1936530"/>
              <a:gd name="connsiteY0" fmla="*/ 0 h 12820"/>
              <a:gd name="connsiteX1" fmla="*/ 1837556 w 1936530"/>
              <a:gd name="connsiteY1" fmla="*/ 6669 h 12820"/>
              <a:gd name="connsiteX2" fmla="*/ 0 w 1936530"/>
              <a:gd name="connsiteY2" fmla="*/ 12820 h 12820"/>
              <a:gd name="connsiteX0" fmla="*/ 1936530 w 1936530"/>
              <a:gd name="connsiteY0" fmla="*/ 0 h 12820"/>
              <a:gd name="connsiteX1" fmla="*/ 1837556 w 1936530"/>
              <a:gd name="connsiteY1" fmla="*/ 6669 h 12820"/>
              <a:gd name="connsiteX2" fmla="*/ 0 w 1936530"/>
              <a:gd name="connsiteY2" fmla="*/ 12820 h 12820"/>
              <a:gd name="connsiteX0" fmla="*/ 1936530 w 1936776"/>
              <a:gd name="connsiteY0" fmla="*/ 0 h 12820"/>
              <a:gd name="connsiteX1" fmla="*/ 1837556 w 1936776"/>
              <a:gd name="connsiteY1" fmla="*/ 6669 h 12820"/>
              <a:gd name="connsiteX2" fmla="*/ 0 w 1936776"/>
              <a:gd name="connsiteY2" fmla="*/ 12820 h 12820"/>
              <a:gd name="connsiteX0" fmla="*/ 1936530 w 1937374"/>
              <a:gd name="connsiteY0" fmla="*/ 0 h 12820"/>
              <a:gd name="connsiteX1" fmla="*/ 1923243 w 1937374"/>
              <a:gd name="connsiteY1" fmla="*/ 6218 h 12820"/>
              <a:gd name="connsiteX2" fmla="*/ 0 w 1937374"/>
              <a:gd name="connsiteY2" fmla="*/ 12820 h 12820"/>
              <a:gd name="connsiteX0" fmla="*/ 1936530 w 1937374"/>
              <a:gd name="connsiteY0" fmla="*/ 0 h 12820"/>
              <a:gd name="connsiteX1" fmla="*/ 1923243 w 1937374"/>
              <a:gd name="connsiteY1" fmla="*/ 6218 h 12820"/>
              <a:gd name="connsiteX2" fmla="*/ 0 w 1937374"/>
              <a:gd name="connsiteY2" fmla="*/ 12820 h 12820"/>
              <a:gd name="connsiteX0" fmla="*/ 1936530 w 1937374"/>
              <a:gd name="connsiteY0" fmla="*/ 0 h 12820"/>
              <a:gd name="connsiteX1" fmla="*/ 1923243 w 1937374"/>
              <a:gd name="connsiteY1" fmla="*/ 6218 h 12820"/>
              <a:gd name="connsiteX2" fmla="*/ 3841 w 1937374"/>
              <a:gd name="connsiteY2" fmla="*/ 6782 h 12820"/>
              <a:gd name="connsiteX3" fmla="*/ 0 w 1937374"/>
              <a:gd name="connsiteY3" fmla="*/ 12820 h 12820"/>
              <a:gd name="connsiteX0" fmla="*/ 1936530 w 1937374"/>
              <a:gd name="connsiteY0" fmla="*/ 0 h 12820"/>
              <a:gd name="connsiteX1" fmla="*/ 1923243 w 1937374"/>
              <a:gd name="connsiteY1" fmla="*/ 6218 h 12820"/>
              <a:gd name="connsiteX2" fmla="*/ 3841 w 1937374"/>
              <a:gd name="connsiteY2" fmla="*/ 6782 h 12820"/>
              <a:gd name="connsiteX3" fmla="*/ 0 w 1937374"/>
              <a:gd name="connsiteY3" fmla="*/ 12820 h 12820"/>
              <a:gd name="connsiteX0" fmla="*/ 1936530 w 1937374"/>
              <a:gd name="connsiteY0" fmla="*/ 0 h 12820"/>
              <a:gd name="connsiteX1" fmla="*/ 1923243 w 1937374"/>
              <a:gd name="connsiteY1" fmla="*/ 6218 h 12820"/>
              <a:gd name="connsiteX2" fmla="*/ 3841 w 1937374"/>
              <a:gd name="connsiteY2" fmla="*/ 6782 h 12820"/>
              <a:gd name="connsiteX3" fmla="*/ 0 w 1937374"/>
              <a:gd name="connsiteY3" fmla="*/ 12820 h 12820"/>
              <a:gd name="connsiteX0" fmla="*/ 1936530 w 1937374"/>
              <a:gd name="connsiteY0" fmla="*/ 0 h 12820"/>
              <a:gd name="connsiteX1" fmla="*/ 1923243 w 1937374"/>
              <a:gd name="connsiteY1" fmla="*/ 6218 h 12820"/>
              <a:gd name="connsiteX2" fmla="*/ 20976 w 1937374"/>
              <a:gd name="connsiteY2" fmla="*/ 6218 h 12820"/>
              <a:gd name="connsiteX3" fmla="*/ 0 w 1937374"/>
              <a:gd name="connsiteY3" fmla="*/ 12820 h 12820"/>
              <a:gd name="connsiteX0" fmla="*/ 1936530 w 1937882"/>
              <a:gd name="connsiteY0" fmla="*/ 0 h 12820"/>
              <a:gd name="connsiteX1" fmla="*/ 1923243 w 1937882"/>
              <a:gd name="connsiteY1" fmla="*/ 6218 h 12820"/>
              <a:gd name="connsiteX2" fmla="*/ 20976 w 1937882"/>
              <a:gd name="connsiteY2" fmla="*/ 6218 h 12820"/>
              <a:gd name="connsiteX3" fmla="*/ 0 w 1937882"/>
              <a:gd name="connsiteY3" fmla="*/ 12820 h 12820"/>
              <a:gd name="connsiteX0" fmla="*/ 1936530 w 1942522"/>
              <a:gd name="connsiteY0" fmla="*/ 0 h 12820"/>
              <a:gd name="connsiteX1" fmla="*/ 1941724 w 1942522"/>
              <a:gd name="connsiteY1" fmla="*/ 6218 h 12820"/>
              <a:gd name="connsiteX2" fmla="*/ 20976 w 1942522"/>
              <a:gd name="connsiteY2" fmla="*/ 6218 h 12820"/>
              <a:gd name="connsiteX3" fmla="*/ 0 w 1942522"/>
              <a:gd name="connsiteY3" fmla="*/ 12820 h 12820"/>
              <a:gd name="connsiteX0" fmla="*/ 1936530 w 1942522"/>
              <a:gd name="connsiteY0" fmla="*/ 0 h 12820"/>
              <a:gd name="connsiteX1" fmla="*/ 1941724 w 1942522"/>
              <a:gd name="connsiteY1" fmla="*/ 6218 h 12820"/>
              <a:gd name="connsiteX2" fmla="*/ 20976 w 1942522"/>
              <a:gd name="connsiteY2" fmla="*/ 6218 h 12820"/>
              <a:gd name="connsiteX3" fmla="*/ 0 w 1942522"/>
              <a:gd name="connsiteY3" fmla="*/ 12820 h 12820"/>
              <a:gd name="connsiteX0" fmla="*/ 1936530 w 1942522"/>
              <a:gd name="connsiteY0" fmla="*/ 0 h 12820"/>
              <a:gd name="connsiteX1" fmla="*/ 1941724 w 1942522"/>
              <a:gd name="connsiteY1" fmla="*/ 6148 h 12820"/>
              <a:gd name="connsiteX2" fmla="*/ 20976 w 1942522"/>
              <a:gd name="connsiteY2" fmla="*/ 6218 h 12820"/>
              <a:gd name="connsiteX3" fmla="*/ 0 w 1942522"/>
              <a:gd name="connsiteY3" fmla="*/ 12820 h 12820"/>
              <a:gd name="connsiteX0" fmla="*/ 1936530 w 1939947"/>
              <a:gd name="connsiteY0" fmla="*/ 0 h 12820"/>
              <a:gd name="connsiteX1" fmla="*/ 1937104 w 1939947"/>
              <a:gd name="connsiteY1" fmla="*/ 6078 h 12820"/>
              <a:gd name="connsiteX2" fmla="*/ 20976 w 1939947"/>
              <a:gd name="connsiteY2" fmla="*/ 6218 h 12820"/>
              <a:gd name="connsiteX3" fmla="*/ 0 w 1939947"/>
              <a:gd name="connsiteY3" fmla="*/ 12820 h 12820"/>
              <a:gd name="connsiteX0" fmla="*/ 1915554 w 1918971"/>
              <a:gd name="connsiteY0" fmla="*/ 0 h 8174"/>
              <a:gd name="connsiteX1" fmla="*/ 1916128 w 1918971"/>
              <a:gd name="connsiteY1" fmla="*/ 6078 h 8174"/>
              <a:gd name="connsiteX2" fmla="*/ 0 w 1918971"/>
              <a:gd name="connsiteY2" fmla="*/ 6218 h 8174"/>
              <a:gd name="connsiteX3" fmla="*/ 2125 w 1918971"/>
              <a:gd name="connsiteY3" fmla="*/ 8174 h 8174"/>
              <a:gd name="connsiteX0" fmla="*/ 9982 w 9999"/>
              <a:gd name="connsiteY0" fmla="*/ 0 h 8887"/>
              <a:gd name="connsiteX1" fmla="*/ 9985 w 9999"/>
              <a:gd name="connsiteY1" fmla="*/ 6323 h 8887"/>
              <a:gd name="connsiteX2" fmla="*/ 0 w 9999"/>
              <a:gd name="connsiteY2" fmla="*/ 6494 h 8887"/>
              <a:gd name="connsiteX3" fmla="*/ 11 w 9999"/>
              <a:gd name="connsiteY3" fmla="*/ 8887 h 8887"/>
              <a:gd name="connsiteX0" fmla="*/ 9983 w 10000"/>
              <a:gd name="connsiteY0" fmla="*/ 0 h 10000"/>
              <a:gd name="connsiteX1" fmla="*/ 9986 w 10000"/>
              <a:gd name="connsiteY1" fmla="*/ 7115 h 10000"/>
              <a:gd name="connsiteX2" fmla="*/ 0 w 10000"/>
              <a:gd name="connsiteY2" fmla="*/ 7307 h 10000"/>
              <a:gd name="connsiteX3" fmla="*/ 11 w 10000"/>
              <a:gd name="connsiteY3" fmla="*/ 10000 h 10000"/>
              <a:gd name="connsiteX0" fmla="*/ 9983 w 10000"/>
              <a:gd name="connsiteY0" fmla="*/ 0 h 10000"/>
              <a:gd name="connsiteX1" fmla="*/ 9986 w 10000"/>
              <a:gd name="connsiteY1" fmla="*/ 7115 h 10000"/>
              <a:gd name="connsiteX2" fmla="*/ 0 w 10000"/>
              <a:gd name="connsiteY2" fmla="*/ 7211 h 10000"/>
              <a:gd name="connsiteX3" fmla="*/ 11 w 10000"/>
              <a:gd name="connsiteY3" fmla="*/ 10000 h 10000"/>
              <a:gd name="connsiteX0" fmla="*/ 9983 w 10000"/>
              <a:gd name="connsiteY0" fmla="*/ 0 h 10000"/>
              <a:gd name="connsiteX1" fmla="*/ 9986 w 10000"/>
              <a:gd name="connsiteY1" fmla="*/ 7308 h 10000"/>
              <a:gd name="connsiteX2" fmla="*/ 0 w 10000"/>
              <a:gd name="connsiteY2" fmla="*/ 7211 h 10000"/>
              <a:gd name="connsiteX3" fmla="*/ 11 w 10000"/>
              <a:gd name="connsiteY3" fmla="*/ 10000 h 10000"/>
              <a:gd name="connsiteX0" fmla="*/ 12614 w 12614"/>
              <a:gd name="connsiteY0" fmla="*/ 0 h 13469"/>
              <a:gd name="connsiteX1" fmla="*/ 9986 w 12614"/>
              <a:gd name="connsiteY1" fmla="*/ 10777 h 13469"/>
              <a:gd name="connsiteX2" fmla="*/ 0 w 12614"/>
              <a:gd name="connsiteY2" fmla="*/ 10680 h 13469"/>
              <a:gd name="connsiteX3" fmla="*/ 11 w 12614"/>
              <a:gd name="connsiteY3" fmla="*/ 13469 h 13469"/>
              <a:gd name="connsiteX0" fmla="*/ 12614 w 12614"/>
              <a:gd name="connsiteY0" fmla="*/ 27 h 13496"/>
              <a:gd name="connsiteX1" fmla="*/ 9711 w 12614"/>
              <a:gd name="connsiteY1" fmla="*/ 910 h 13496"/>
              <a:gd name="connsiteX2" fmla="*/ 9986 w 12614"/>
              <a:gd name="connsiteY2" fmla="*/ 10804 h 13496"/>
              <a:gd name="connsiteX3" fmla="*/ 0 w 12614"/>
              <a:gd name="connsiteY3" fmla="*/ 10707 h 13496"/>
              <a:gd name="connsiteX4" fmla="*/ 11 w 12614"/>
              <a:gd name="connsiteY4" fmla="*/ 13496 h 13496"/>
              <a:gd name="connsiteX0" fmla="*/ 12614 w 12614"/>
              <a:gd name="connsiteY0" fmla="*/ 27 h 13496"/>
              <a:gd name="connsiteX1" fmla="*/ 9711 w 12614"/>
              <a:gd name="connsiteY1" fmla="*/ 910 h 13496"/>
              <a:gd name="connsiteX2" fmla="*/ 9986 w 12614"/>
              <a:gd name="connsiteY2" fmla="*/ 10804 h 13496"/>
              <a:gd name="connsiteX3" fmla="*/ 0 w 12614"/>
              <a:gd name="connsiteY3" fmla="*/ 10707 h 13496"/>
              <a:gd name="connsiteX4" fmla="*/ 11 w 12614"/>
              <a:gd name="connsiteY4" fmla="*/ 13496 h 13496"/>
              <a:gd name="connsiteX0" fmla="*/ 12614 w 12614"/>
              <a:gd name="connsiteY0" fmla="*/ 27 h 13496"/>
              <a:gd name="connsiteX1" fmla="*/ 9711 w 12614"/>
              <a:gd name="connsiteY1" fmla="*/ 910 h 13496"/>
              <a:gd name="connsiteX2" fmla="*/ 9986 w 12614"/>
              <a:gd name="connsiteY2" fmla="*/ 10804 h 13496"/>
              <a:gd name="connsiteX3" fmla="*/ 0 w 12614"/>
              <a:gd name="connsiteY3" fmla="*/ 10707 h 13496"/>
              <a:gd name="connsiteX4" fmla="*/ 11 w 12614"/>
              <a:gd name="connsiteY4" fmla="*/ 13496 h 13496"/>
              <a:gd name="connsiteX0" fmla="*/ 12614 w 12614"/>
              <a:gd name="connsiteY0" fmla="*/ 156 h 13625"/>
              <a:gd name="connsiteX1" fmla="*/ 9950 w 12614"/>
              <a:gd name="connsiteY1" fmla="*/ 846 h 13625"/>
              <a:gd name="connsiteX2" fmla="*/ 9986 w 12614"/>
              <a:gd name="connsiteY2" fmla="*/ 10933 h 13625"/>
              <a:gd name="connsiteX3" fmla="*/ 0 w 12614"/>
              <a:gd name="connsiteY3" fmla="*/ 10836 h 13625"/>
              <a:gd name="connsiteX4" fmla="*/ 11 w 12614"/>
              <a:gd name="connsiteY4" fmla="*/ 13625 h 13625"/>
              <a:gd name="connsiteX0" fmla="*/ 12614 w 12614"/>
              <a:gd name="connsiteY0" fmla="*/ 0 h 13469"/>
              <a:gd name="connsiteX1" fmla="*/ 9950 w 12614"/>
              <a:gd name="connsiteY1" fmla="*/ 690 h 13469"/>
              <a:gd name="connsiteX2" fmla="*/ 9986 w 12614"/>
              <a:gd name="connsiteY2" fmla="*/ 10777 h 13469"/>
              <a:gd name="connsiteX3" fmla="*/ 0 w 12614"/>
              <a:gd name="connsiteY3" fmla="*/ 10680 h 13469"/>
              <a:gd name="connsiteX4" fmla="*/ 11 w 12614"/>
              <a:gd name="connsiteY4" fmla="*/ 13469 h 13469"/>
              <a:gd name="connsiteX0" fmla="*/ 12614 w 12614"/>
              <a:gd name="connsiteY0" fmla="*/ 0 h 13469"/>
              <a:gd name="connsiteX1" fmla="*/ 9950 w 12614"/>
              <a:gd name="connsiteY1" fmla="*/ 112 h 13469"/>
              <a:gd name="connsiteX2" fmla="*/ 9986 w 12614"/>
              <a:gd name="connsiteY2" fmla="*/ 10777 h 13469"/>
              <a:gd name="connsiteX3" fmla="*/ 0 w 12614"/>
              <a:gd name="connsiteY3" fmla="*/ 10680 h 13469"/>
              <a:gd name="connsiteX4" fmla="*/ 11 w 12614"/>
              <a:gd name="connsiteY4" fmla="*/ 13469 h 13469"/>
              <a:gd name="connsiteX0" fmla="*/ 12614 w 12614"/>
              <a:gd name="connsiteY0" fmla="*/ 0 h 13469"/>
              <a:gd name="connsiteX1" fmla="*/ 10010 w 12614"/>
              <a:gd name="connsiteY1" fmla="*/ 16 h 13469"/>
              <a:gd name="connsiteX2" fmla="*/ 9986 w 12614"/>
              <a:gd name="connsiteY2" fmla="*/ 10777 h 13469"/>
              <a:gd name="connsiteX3" fmla="*/ 0 w 12614"/>
              <a:gd name="connsiteY3" fmla="*/ 10680 h 13469"/>
              <a:gd name="connsiteX4" fmla="*/ 11 w 12614"/>
              <a:gd name="connsiteY4" fmla="*/ 13469 h 13469"/>
              <a:gd name="connsiteX0" fmla="*/ 12614 w 12614"/>
              <a:gd name="connsiteY0" fmla="*/ 7 h 13476"/>
              <a:gd name="connsiteX1" fmla="*/ 10010 w 12614"/>
              <a:gd name="connsiteY1" fmla="*/ 23 h 13476"/>
              <a:gd name="connsiteX2" fmla="*/ 9986 w 12614"/>
              <a:gd name="connsiteY2" fmla="*/ 10784 h 13476"/>
              <a:gd name="connsiteX3" fmla="*/ 0 w 12614"/>
              <a:gd name="connsiteY3" fmla="*/ 10687 h 13476"/>
              <a:gd name="connsiteX4" fmla="*/ 11 w 12614"/>
              <a:gd name="connsiteY4" fmla="*/ 13476 h 13476"/>
              <a:gd name="connsiteX0" fmla="*/ 12614 w 12614"/>
              <a:gd name="connsiteY0" fmla="*/ 7 h 13476"/>
              <a:gd name="connsiteX1" fmla="*/ 10010 w 12614"/>
              <a:gd name="connsiteY1" fmla="*/ 23 h 13476"/>
              <a:gd name="connsiteX2" fmla="*/ 9986 w 12614"/>
              <a:gd name="connsiteY2" fmla="*/ 10784 h 13476"/>
              <a:gd name="connsiteX3" fmla="*/ 0 w 12614"/>
              <a:gd name="connsiteY3" fmla="*/ 10760 h 13476"/>
              <a:gd name="connsiteX4" fmla="*/ 11 w 12614"/>
              <a:gd name="connsiteY4" fmla="*/ 13476 h 13476"/>
              <a:gd name="connsiteX0" fmla="*/ 12614 w 12614"/>
              <a:gd name="connsiteY0" fmla="*/ 73 h 13542"/>
              <a:gd name="connsiteX1" fmla="*/ 9823 w 12614"/>
              <a:gd name="connsiteY1" fmla="*/ 14 h 13542"/>
              <a:gd name="connsiteX2" fmla="*/ 9986 w 12614"/>
              <a:gd name="connsiteY2" fmla="*/ 10850 h 13542"/>
              <a:gd name="connsiteX3" fmla="*/ 0 w 12614"/>
              <a:gd name="connsiteY3" fmla="*/ 10826 h 13542"/>
              <a:gd name="connsiteX4" fmla="*/ 11 w 12614"/>
              <a:gd name="connsiteY4" fmla="*/ 13542 h 13542"/>
              <a:gd name="connsiteX0" fmla="*/ 12614 w 12614"/>
              <a:gd name="connsiteY0" fmla="*/ 73 h 13542"/>
              <a:gd name="connsiteX1" fmla="*/ 9917 w 12614"/>
              <a:gd name="connsiteY1" fmla="*/ 14 h 13542"/>
              <a:gd name="connsiteX2" fmla="*/ 9986 w 12614"/>
              <a:gd name="connsiteY2" fmla="*/ 10850 h 13542"/>
              <a:gd name="connsiteX3" fmla="*/ 0 w 12614"/>
              <a:gd name="connsiteY3" fmla="*/ 10826 h 13542"/>
              <a:gd name="connsiteX4" fmla="*/ 11 w 12614"/>
              <a:gd name="connsiteY4" fmla="*/ 13542 h 13542"/>
              <a:gd name="connsiteX0" fmla="*/ 12614 w 12614"/>
              <a:gd name="connsiteY0" fmla="*/ 73 h 13542"/>
              <a:gd name="connsiteX1" fmla="*/ 9917 w 12614"/>
              <a:gd name="connsiteY1" fmla="*/ 14 h 13542"/>
              <a:gd name="connsiteX2" fmla="*/ 9986 w 12614"/>
              <a:gd name="connsiteY2" fmla="*/ 10850 h 13542"/>
              <a:gd name="connsiteX3" fmla="*/ 0 w 12614"/>
              <a:gd name="connsiteY3" fmla="*/ 10826 h 13542"/>
              <a:gd name="connsiteX4" fmla="*/ 11 w 12614"/>
              <a:gd name="connsiteY4" fmla="*/ 13542 h 13542"/>
              <a:gd name="connsiteX0" fmla="*/ 12614 w 12614"/>
              <a:gd name="connsiteY0" fmla="*/ 73 h 13542"/>
              <a:gd name="connsiteX1" fmla="*/ 10057 w 12614"/>
              <a:gd name="connsiteY1" fmla="*/ 14 h 13542"/>
              <a:gd name="connsiteX2" fmla="*/ 9986 w 12614"/>
              <a:gd name="connsiteY2" fmla="*/ 10850 h 13542"/>
              <a:gd name="connsiteX3" fmla="*/ 0 w 12614"/>
              <a:gd name="connsiteY3" fmla="*/ 10826 h 13542"/>
              <a:gd name="connsiteX4" fmla="*/ 11 w 12614"/>
              <a:gd name="connsiteY4" fmla="*/ 13542 h 13542"/>
              <a:gd name="connsiteX0" fmla="*/ 12614 w 12614"/>
              <a:gd name="connsiteY0" fmla="*/ 73 h 13542"/>
              <a:gd name="connsiteX1" fmla="*/ 10010 w 12614"/>
              <a:gd name="connsiteY1" fmla="*/ 14 h 13542"/>
              <a:gd name="connsiteX2" fmla="*/ 9986 w 12614"/>
              <a:gd name="connsiteY2" fmla="*/ 10850 h 13542"/>
              <a:gd name="connsiteX3" fmla="*/ 0 w 12614"/>
              <a:gd name="connsiteY3" fmla="*/ 10826 h 13542"/>
              <a:gd name="connsiteX4" fmla="*/ 11 w 12614"/>
              <a:gd name="connsiteY4" fmla="*/ 13542 h 13542"/>
              <a:gd name="connsiteX0" fmla="*/ 12614 w 12614"/>
              <a:gd name="connsiteY0" fmla="*/ 7 h 13551"/>
              <a:gd name="connsiteX1" fmla="*/ 10010 w 12614"/>
              <a:gd name="connsiteY1" fmla="*/ 23 h 13551"/>
              <a:gd name="connsiteX2" fmla="*/ 9986 w 12614"/>
              <a:gd name="connsiteY2" fmla="*/ 10859 h 13551"/>
              <a:gd name="connsiteX3" fmla="*/ 0 w 12614"/>
              <a:gd name="connsiteY3" fmla="*/ 10835 h 13551"/>
              <a:gd name="connsiteX4" fmla="*/ 11 w 12614"/>
              <a:gd name="connsiteY4" fmla="*/ 13551 h 13551"/>
              <a:gd name="connsiteX0" fmla="*/ 12614 w 12614"/>
              <a:gd name="connsiteY0" fmla="*/ 7 h 10859"/>
              <a:gd name="connsiteX1" fmla="*/ 10010 w 12614"/>
              <a:gd name="connsiteY1" fmla="*/ 23 h 10859"/>
              <a:gd name="connsiteX2" fmla="*/ 9986 w 12614"/>
              <a:gd name="connsiteY2" fmla="*/ 10859 h 10859"/>
              <a:gd name="connsiteX3" fmla="*/ 0 w 12614"/>
              <a:gd name="connsiteY3" fmla="*/ 10835 h 10859"/>
              <a:gd name="connsiteX0" fmla="*/ 10010 w 10031"/>
              <a:gd name="connsiteY0" fmla="*/ 0 h 10836"/>
              <a:gd name="connsiteX1" fmla="*/ 9986 w 10031"/>
              <a:gd name="connsiteY1" fmla="*/ 10836 h 10836"/>
              <a:gd name="connsiteX2" fmla="*/ 0 w 10031"/>
              <a:gd name="connsiteY2" fmla="*/ 10812 h 10836"/>
              <a:gd name="connsiteX0" fmla="*/ 9986 w 9986"/>
              <a:gd name="connsiteY0" fmla="*/ 24 h 24"/>
              <a:gd name="connsiteX1" fmla="*/ 0 w 9986"/>
              <a:gd name="connsiteY1" fmla="*/ 0 h 24"/>
              <a:gd name="connsiteX0" fmla="*/ 5158 w 5158"/>
              <a:gd name="connsiteY0" fmla="*/ 0 h 21042"/>
              <a:gd name="connsiteX1" fmla="*/ 0 w 5158"/>
              <a:gd name="connsiteY1" fmla="*/ 21042 h 2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158" h="21042">
                <a:moveTo>
                  <a:pt x="5158" y="0"/>
                </a:moveTo>
                <a:lnTo>
                  <a:pt x="0" y="2104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22" name="Rectangle 70"/>
          <p:cNvSpPr>
            <a:spLocks noChangeArrowheads="1"/>
          </p:cNvSpPr>
          <p:nvPr/>
        </p:nvSpPr>
        <p:spPr bwMode="auto">
          <a:xfrm>
            <a:off x="60326" y="1983233"/>
            <a:ext cx="4967998" cy="482405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3623" name="Rectangle 71"/>
          <p:cNvSpPr>
            <a:spLocks noChangeArrowheads="1"/>
          </p:cNvSpPr>
          <p:nvPr/>
        </p:nvSpPr>
        <p:spPr bwMode="auto">
          <a:xfrm>
            <a:off x="5062955" y="3958529"/>
            <a:ext cx="3941315" cy="2855021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3624" name="Rectangle 72"/>
          <p:cNvSpPr>
            <a:spLocks noChangeArrowheads="1"/>
          </p:cNvSpPr>
          <p:nvPr/>
        </p:nvSpPr>
        <p:spPr bwMode="auto">
          <a:xfrm>
            <a:off x="5080271" y="1983233"/>
            <a:ext cx="3924000" cy="192605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25" name="Text Box 73" descr="60%"/>
          <p:cNvSpPr txBox="1">
            <a:spLocks noChangeArrowheads="1"/>
          </p:cNvSpPr>
          <p:nvPr/>
        </p:nvSpPr>
        <p:spPr bwMode="auto">
          <a:xfrm>
            <a:off x="7535043" y="2366850"/>
            <a:ext cx="1008063" cy="186406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 smtClean="0">
                <a:latin typeface="Times New Roman" pitchFamily="18" charset="0"/>
                <a:cs typeface="Times New Roman" pitchFamily="18" charset="0"/>
              </a:rPr>
              <a:t>Функциональное</a:t>
            </a:r>
            <a:endParaRPr lang="ru-RU" alt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26" name="Text Box 74" descr="60%"/>
          <p:cNvSpPr txBox="1">
            <a:spLocks noChangeArrowheads="1"/>
          </p:cNvSpPr>
          <p:nvPr/>
        </p:nvSpPr>
        <p:spPr bwMode="auto">
          <a:xfrm>
            <a:off x="7535043" y="2600848"/>
            <a:ext cx="1008063" cy="287337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30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Устойчивое </a:t>
            </a:r>
            <a:r>
              <a:rPr lang="ru-RU" altLang="ru-RU" sz="1000" b="1" dirty="0"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 algn="ctr" eaLnBrk="1" hangingPunct="1">
              <a:lnSpc>
                <a:spcPct val="80000"/>
              </a:lnSpc>
              <a:spcBef>
                <a:spcPts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неустойчивое</a:t>
            </a:r>
          </a:p>
        </p:txBody>
      </p:sp>
      <p:sp>
        <p:nvSpPr>
          <p:cNvPr id="23627" name="Freeform 75"/>
          <p:cNvSpPr>
            <a:spLocks/>
          </p:cNvSpPr>
          <p:nvPr/>
        </p:nvSpPr>
        <p:spPr bwMode="auto">
          <a:xfrm>
            <a:off x="5220073" y="2923678"/>
            <a:ext cx="655266" cy="350838"/>
          </a:xfrm>
          <a:custGeom>
            <a:avLst/>
            <a:gdLst>
              <a:gd name="T0" fmla="*/ 2147483647 w 372"/>
              <a:gd name="T1" fmla="*/ 0 h 221"/>
              <a:gd name="T2" fmla="*/ 2147483647 w 372"/>
              <a:gd name="T3" fmla="*/ 2147483647 h 221"/>
              <a:gd name="T4" fmla="*/ 0 w 372"/>
              <a:gd name="T5" fmla="*/ 2147483647 h 221"/>
              <a:gd name="T6" fmla="*/ 2147483647 w 372"/>
              <a:gd name="T7" fmla="*/ 2147483647 h 221"/>
              <a:gd name="T8" fmla="*/ 2147483647 w 372"/>
              <a:gd name="T9" fmla="*/ 2147483647 h 2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10000 w 10000"/>
              <a:gd name="connsiteY0" fmla="*/ 0 h 10000"/>
              <a:gd name="connsiteX1" fmla="*/ 10000 w 10000"/>
              <a:gd name="connsiteY1" fmla="*/ 3801 h 10000"/>
              <a:gd name="connsiteX2" fmla="*/ 0 w 10000"/>
              <a:gd name="connsiteY2" fmla="*/ 3801 h 10000"/>
              <a:gd name="connsiteX3" fmla="*/ 27 w 10000"/>
              <a:gd name="connsiteY3" fmla="*/ 10000 h 10000"/>
              <a:gd name="connsiteX4" fmla="*/ 1846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3801"/>
                </a:lnTo>
                <a:lnTo>
                  <a:pt x="0" y="3801"/>
                </a:lnTo>
                <a:cubicBezTo>
                  <a:pt x="9" y="5867"/>
                  <a:pt x="18" y="7934"/>
                  <a:pt x="27" y="10000"/>
                </a:cubicBezTo>
                <a:lnTo>
                  <a:pt x="1846" y="1000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28" name="Freeform 76"/>
          <p:cNvSpPr>
            <a:spLocks/>
          </p:cNvSpPr>
          <p:nvPr/>
        </p:nvSpPr>
        <p:spPr bwMode="auto">
          <a:xfrm>
            <a:off x="5222649" y="3276103"/>
            <a:ext cx="121604" cy="242888"/>
          </a:xfrm>
          <a:custGeom>
            <a:avLst/>
            <a:gdLst>
              <a:gd name="T0" fmla="*/ 0 w 62"/>
              <a:gd name="T1" fmla="*/ 0 h 153"/>
              <a:gd name="T2" fmla="*/ 0 w 62"/>
              <a:gd name="T3" fmla="*/ 2147483647 h 153"/>
              <a:gd name="T4" fmla="*/ 2147483647 w 62"/>
              <a:gd name="T5" fmla="*/ 2147483647 h 153"/>
              <a:gd name="T6" fmla="*/ 0 60000 65536"/>
              <a:gd name="T7" fmla="*/ 0 60000 65536"/>
              <a:gd name="T8" fmla="*/ 0 60000 65536"/>
              <a:gd name="connsiteX0" fmla="*/ 0 w 12355"/>
              <a:gd name="connsiteY0" fmla="*/ 0 h 10000"/>
              <a:gd name="connsiteX1" fmla="*/ 0 w 12355"/>
              <a:gd name="connsiteY1" fmla="*/ 10000 h 10000"/>
              <a:gd name="connsiteX2" fmla="*/ 12355 w 12355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355" h="10000">
                <a:moveTo>
                  <a:pt x="0" y="0"/>
                </a:moveTo>
                <a:lnTo>
                  <a:pt x="0" y="10000"/>
                </a:lnTo>
                <a:lnTo>
                  <a:pt x="12355" y="1000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3629" name="Freeform 77"/>
          <p:cNvSpPr>
            <a:spLocks/>
          </p:cNvSpPr>
          <p:nvPr/>
        </p:nvSpPr>
        <p:spPr bwMode="auto">
          <a:xfrm>
            <a:off x="6921595" y="2845891"/>
            <a:ext cx="606029" cy="193122"/>
          </a:xfrm>
          <a:custGeom>
            <a:avLst/>
            <a:gdLst>
              <a:gd name="T0" fmla="*/ 0 w 272"/>
              <a:gd name="T1" fmla="*/ 0 h 204"/>
              <a:gd name="T2" fmla="*/ 2147483647 w 272"/>
              <a:gd name="T3" fmla="*/ 0 h 204"/>
              <a:gd name="T4" fmla="*/ 2147483647 w 272"/>
              <a:gd name="T5" fmla="*/ 2147483647 h 204"/>
              <a:gd name="T6" fmla="*/ 2147483647 w 272"/>
              <a:gd name="T7" fmla="*/ 2147483647 h 20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2" h="204">
                <a:moveTo>
                  <a:pt x="0" y="0"/>
                </a:moveTo>
                <a:lnTo>
                  <a:pt x="81" y="0"/>
                </a:lnTo>
                <a:lnTo>
                  <a:pt x="215" y="204"/>
                </a:lnTo>
                <a:lnTo>
                  <a:pt x="272" y="20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30" name="Freeform 78"/>
          <p:cNvSpPr>
            <a:spLocks/>
          </p:cNvSpPr>
          <p:nvPr/>
        </p:nvSpPr>
        <p:spPr bwMode="auto">
          <a:xfrm>
            <a:off x="158750" y="3012379"/>
            <a:ext cx="219075" cy="334963"/>
          </a:xfrm>
          <a:custGeom>
            <a:avLst/>
            <a:gdLst>
              <a:gd name="T0" fmla="*/ 2147483647 w 91"/>
              <a:gd name="T1" fmla="*/ 0 h 211"/>
              <a:gd name="T2" fmla="*/ 0 w 91"/>
              <a:gd name="T3" fmla="*/ 2147483647 h 211"/>
              <a:gd name="T4" fmla="*/ 2147483647 w 91"/>
              <a:gd name="T5" fmla="*/ 2147483647 h 21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1" h="211">
                <a:moveTo>
                  <a:pt x="1" y="0"/>
                </a:moveTo>
                <a:lnTo>
                  <a:pt x="0" y="211"/>
                </a:lnTo>
                <a:lnTo>
                  <a:pt x="91" y="21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31" name="Freeform 79"/>
          <p:cNvSpPr>
            <a:spLocks/>
          </p:cNvSpPr>
          <p:nvPr/>
        </p:nvSpPr>
        <p:spPr bwMode="auto">
          <a:xfrm>
            <a:off x="158750" y="3347342"/>
            <a:ext cx="215900" cy="334962"/>
          </a:xfrm>
          <a:custGeom>
            <a:avLst/>
            <a:gdLst>
              <a:gd name="T0" fmla="*/ 0 w 136"/>
              <a:gd name="T1" fmla="*/ 0 h 211"/>
              <a:gd name="T2" fmla="*/ 0 w 136"/>
              <a:gd name="T3" fmla="*/ 2147483647 h 211"/>
              <a:gd name="T4" fmla="*/ 2147483647 w 136"/>
              <a:gd name="T5" fmla="*/ 2147483647 h 21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6" h="211">
                <a:moveTo>
                  <a:pt x="0" y="0"/>
                </a:moveTo>
                <a:lnTo>
                  <a:pt x="0" y="211"/>
                </a:lnTo>
                <a:lnTo>
                  <a:pt x="136" y="21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33" name="Freeform 81"/>
          <p:cNvSpPr>
            <a:spLocks/>
          </p:cNvSpPr>
          <p:nvPr/>
        </p:nvSpPr>
        <p:spPr bwMode="auto">
          <a:xfrm>
            <a:off x="2098193" y="2128213"/>
            <a:ext cx="125895" cy="910800"/>
          </a:xfrm>
          <a:custGeom>
            <a:avLst/>
            <a:gdLst>
              <a:gd name="T0" fmla="*/ 2147483647 w 141"/>
              <a:gd name="T1" fmla="*/ 0 h 596"/>
              <a:gd name="T2" fmla="*/ 2147483647 w 141"/>
              <a:gd name="T3" fmla="*/ 0 h 596"/>
              <a:gd name="T4" fmla="*/ 0 w 141"/>
              <a:gd name="T5" fmla="*/ 2147483647 h 596"/>
              <a:gd name="T6" fmla="*/ 2147483647 w 141"/>
              <a:gd name="T7" fmla="*/ 2147483647 h 596"/>
              <a:gd name="T8" fmla="*/ 0 60000 65536"/>
              <a:gd name="T9" fmla="*/ 0 60000 65536"/>
              <a:gd name="T10" fmla="*/ 0 60000 65536"/>
              <a:gd name="T11" fmla="*/ 0 60000 65536"/>
              <a:gd name="connsiteX0" fmla="*/ 4113 w 10000"/>
              <a:gd name="connsiteY0" fmla="*/ 0 h 10000"/>
              <a:gd name="connsiteX1" fmla="*/ 0 w 10000"/>
              <a:gd name="connsiteY1" fmla="*/ 0 h 10000"/>
              <a:gd name="connsiteX2" fmla="*/ 4539 w 10000"/>
              <a:gd name="connsiteY2" fmla="*/ 3691 h 10000"/>
              <a:gd name="connsiteX3" fmla="*/ 4468 w 10000"/>
              <a:gd name="connsiteY3" fmla="*/ 10000 h 10000"/>
              <a:gd name="connsiteX4" fmla="*/ 10000 w 10000"/>
              <a:gd name="connsiteY4" fmla="*/ 10000 h 10000"/>
              <a:gd name="connsiteX0" fmla="*/ 8945 w 10000"/>
              <a:gd name="connsiteY0" fmla="*/ 22 h 10000"/>
              <a:gd name="connsiteX1" fmla="*/ 0 w 10000"/>
              <a:gd name="connsiteY1" fmla="*/ 0 h 10000"/>
              <a:gd name="connsiteX2" fmla="*/ 4539 w 10000"/>
              <a:gd name="connsiteY2" fmla="*/ 3691 h 10000"/>
              <a:gd name="connsiteX3" fmla="*/ 4468 w 10000"/>
              <a:gd name="connsiteY3" fmla="*/ 10000 h 10000"/>
              <a:gd name="connsiteX4" fmla="*/ 10000 w 10000"/>
              <a:gd name="connsiteY4" fmla="*/ 10000 h 10000"/>
              <a:gd name="connsiteX0" fmla="*/ 4552 w 5607"/>
              <a:gd name="connsiteY0" fmla="*/ 22 h 10000"/>
              <a:gd name="connsiteX1" fmla="*/ 0 w 5607"/>
              <a:gd name="connsiteY1" fmla="*/ 0 h 10000"/>
              <a:gd name="connsiteX2" fmla="*/ 146 w 5607"/>
              <a:gd name="connsiteY2" fmla="*/ 3691 h 10000"/>
              <a:gd name="connsiteX3" fmla="*/ 75 w 5607"/>
              <a:gd name="connsiteY3" fmla="*/ 10000 h 10000"/>
              <a:gd name="connsiteX4" fmla="*/ 5607 w 5607"/>
              <a:gd name="connsiteY4" fmla="*/ 10000 h 10000"/>
              <a:gd name="connsiteX0" fmla="*/ 9175 w 11057"/>
              <a:gd name="connsiteY0" fmla="*/ 22 h 10000"/>
              <a:gd name="connsiteX1" fmla="*/ 1057 w 11057"/>
              <a:gd name="connsiteY1" fmla="*/ 0 h 10000"/>
              <a:gd name="connsiteX2" fmla="*/ 1191 w 11057"/>
              <a:gd name="connsiteY2" fmla="*/ 10000 h 10000"/>
              <a:gd name="connsiteX3" fmla="*/ 11057 w 11057"/>
              <a:gd name="connsiteY3" fmla="*/ 10000 h 10000"/>
              <a:gd name="connsiteX0" fmla="*/ 8742 w 10624"/>
              <a:gd name="connsiteY0" fmla="*/ 22 h 10000"/>
              <a:gd name="connsiteX1" fmla="*/ 624 w 10624"/>
              <a:gd name="connsiteY1" fmla="*/ 0 h 10000"/>
              <a:gd name="connsiteX2" fmla="*/ 758 w 10624"/>
              <a:gd name="connsiteY2" fmla="*/ 10000 h 10000"/>
              <a:gd name="connsiteX3" fmla="*/ 10624 w 10624"/>
              <a:gd name="connsiteY3" fmla="*/ 10000 h 10000"/>
              <a:gd name="connsiteX0" fmla="*/ 8149 w 10031"/>
              <a:gd name="connsiteY0" fmla="*/ 22 h 10000"/>
              <a:gd name="connsiteX1" fmla="*/ 31 w 10031"/>
              <a:gd name="connsiteY1" fmla="*/ 0 h 10000"/>
              <a:gd name="connsiteX2" fmla="*/ 165 w 10031"/>
              <a:gd name="connsiteY2" fmla="*/ 10000 h 10000"/>
              <a:gd name="connsiteX3" fmla="*/ 10031 w 10031"/>
              <a:gd name="connsiteY3" fmla="*/ 10000 h 10000"/>
              <a:gd name="connsiteX0" fmla="*/ 7757 w 10031"/>
              <a:gd name="connsiteY0" fmla="*/ 0 h 10000"/>
              <a:gd name="connsiteX1" fmla="*/ 31 w 10031"/>
              <a:gd name="connsiteY1" fmla="*/ 0 h 10000"/>
              <a:gd name="connsiteX2" fmla="*/ 165 w 10031"/>
              <a:gd name="connsiteY2" fmla="*/ 10000 h 10000"/>
              <a:gd name="connsiteX3" fmla="*/ 10031 w 10031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" h="10000">
                <a:moveTo>
                  <a:pt x="7757" y="0"/>
                </a:moveTo>
                <a:lnTo>
                  <a:pt x="31" y="0"/>
                </a:lnTo>
                <a:cubicBezTo>
                  <a:pt x="71" y="2134"/>
                  <a:pt x="-131" y="7347"/>
                  <a:pt x="165" y="10000"/>
                </a:cubicBezTo>
                <a:lnTo>
                  <a:pt x="10031" y="1000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34" name="Freeform 82"/>
          <p:cNvSpPr>
            <a:spLocks/>
          </p:cNvSpPr>
          <p:nvPr/>
        </p:nvSpPr>
        <p:spPr bwMode="auto">
          <a:xfrm>
            <a:off x="2100263" y="3039930"/>
            <a:ext cx="128587" cy="345600"/>
          </a:xfrm>
          <a:custGeom>
            <a:avLst/>
            <a:gdLst>
              <a:gd name="T0" fmla="*/ 2147483647 w 81"/>
              <a:gd name="T1" fmla="*/ 0 h 352"/>
              <a:gd name="T2" fmla="*/ 0 w 81"/>
              <a:gd name="T3" fmla="*/ 2147483647 h 352"/>
              <a:gd name="T4" fmla="*/ 2147483647 w 81"/>
              <a:gd name="T5" fmla="*/ 2147483647 h 3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1" h="352">
                <a:moveTo>
                  <a:pt x="1" y="0"/>
                </a:moveTo>
                <a:lnTo>
                  <a:pt x="0" y="351"/>
                </a:lnTo>
                <a:lnTo>
                  <a:pt x="81" y="35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35" name="Freeform 83"/>
          <p:cNvSpPr>
            <a:spLocks/>
          </p:cNvSpPr>
          <p:nvPr/>
        </p:nvSpPr>
        <p:spPr bwMode="auto">
          <a:xfrm>
            <a:off x="2100263" y="3384427"/>
            <a:ext cx="125412" cy="345600"/>
          </a:xfrm>
          <a:custGeom>
            <a:avLst/>
            <a:gdLst>
              <a:gd name="T0" fmla="*/ 2147483647 w 91"/>
              <a:gd name="T1" fmla="*/ 0 h 211"/>
              <a:gd name="T2" fmla="*/ 0 w 91"/>
              <a:gd name="T3" fmla="*/ 2147483647 h 211"/>
              <a:gd name="T4" fmla="*/ 2147483647 w 91"/>
              <a:gd name="T5" fmla="*/ 2147483647 h 21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1" h="211">
                <a:moveTo>
                  <a:pt x="1" y="0"/>
                </a:moveTo>
                <a:lnTo>
                  <a:pt x="0" y="211"/>
                </a:lnTo>
                <a:lnTo>
                  <a:pt x="91" y="21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36" name="Freeform 84"/>
          <p:cNvSpPr>
            <a:spLocks/>
          </p:cNvSpPr>
          <p:nvPr/>
        </p:nvSpPr>
        <p:spPr bwMode="auto">
          <a:xfrm>
            <a:off x="3695700" y="3098144"/>
            <a:ext cx="107950" cy="460464"/>
          </a:xfrm>
          <a:custGeom>
            <a:avLst/>
            <a:gdLst>
              <a:gd name="T0" fmla="*/ 2147483647 w 91"/>
              <a:gd name="T1" fmla="*/ 0 h 211"/>
              <a:gd name="T2" fmla="*/ 0 w 91"/>
              <a:gd name="T3" fmla="*/ 2147483647 h 211"/>
              <a:gd name="T4" fmla="*/ 2147483647 w 91"/>
              <a:gd name="T5" fmla="*/ 2147483647 h 21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1" h="211">
                <a:moveTo>
                  <a:pt x="1" y="0"/>
                </a:moveTo>
                <a:lnTo>
                  <a:pt x="0" y="211"/>
                </a:lnTo>
                <a:lnTo>
                  <a:pt x="91" y="21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37" name="Freeform 85"/>
          <p:cNvSpPr>
            <a:spLocks/>
          </p:cNvSpPr>
          <p:nvPr/>
        </p:nvSpPr>
        <p:spPr bwMode="auto">
          <a:xfrm>
            <a:off x="1638300" y="2981762"/>
            <a:ext cx="590550" cy="72000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65" h="1">
                <a:moveTo>
                  <a:pt x="0" y="0"/>
                </a:moveTo>
                <a:lnTo>
                  <a:pt x="765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n>
                <a:solidFill>
                  <a:schemeClr val="tx1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3641" name="Freeform 89"/>
          <p:cNvSpPr>
            <a:spLocks/>
          </p:cNvSpPr>
          <p:nvPr/>
        </p:nvSpPr>
        <p:spPr bwMode="auto">
          <a:xfrm>
            <a:off x="3308350" y="2994105"/>
            <a:ext cx="489600" cy="0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65" h="1">
                <a:moveTo>
                  <a:pt x="0" y="0"/>
                </a:moveTo>
                <a:lnTo>
                  <a:pt x="765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solidFill>
                <a:srgbClr val="990000"/>
              </a:solidFill>
            </a:endParaRPr>
          </a:p>
        </p:txBody>
      </p:sp>
      <p:sp>
        <p:nvSpPr>
          <p:cNvPr id="23642" name="Freeform 90"/>
          <p:cNvSpPr>
            <a:spLocks/>
          </p:cNvSpPr>
          <p:nvPr/>
        </p:nvSpPr>
        <p:spPr bwMode="auto">
          <a:xfrm flipV="1">
            <a:off x="3308351" y="3333640"/>
            <a:ext cx="496800" cy="144076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  <a:gd name="connsiteX0" fmla="*/ 0 w 12126"/>
              <a:gd name="connsiteY0" fmla="*/ 540 h 540"/>
              <a:gd name="connsiteX1" fmla="*/ 12126 w 12126"/>
              <a:gd name="connsiteY1" fmla="*/ 0 h 540"/>
              <a:gd name="connsiteX0" fmla="*/ 0 w 10000"/>
              <a:gd name="connsiteY0" fmla="*/ 10000 h 10000"/>
              <a:gd name="connsiteX1" fmla="*/ 4538 w 10000"/>
              <a:gd name="connsiteY1" fmla="*/ 9357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4538 w 10000"/>
              <a:gd name="connsiteY1" fmla="*/ 9357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4538 w 10000"/>
              <a:gd name="connsiteY1" fmla="*/ 9357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4538 w 10000"/>
              <a:gd name="connsiteY1" fmla="*/ 9919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4538 w 10000"/>
              <a:gd name="connsiteY1" fmla="*/ 9919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4538 w 10000"/>
              <a:gd name="connsiteY1" fmla="*/ 9919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4538 w 10000"/>
              <a:gd name="connsiteY1" fmla="*/ 9919 h 10000"/>
              <a:gd name="connsiteX2" fmla="*/ 10000 w 10000"/>
              <a:gd name="connsiteY2" fmla="*/ 0 h 10000"/>
              <a:gd name="connsiteX0" fmla="*/ 0 w 10000"/>
              <a:gd name="connsiteY0" fmla="*/ 10078 h 10078"/>
              <a:gd name="connsiteX1" fmla="*/ 4538 w 10000"/>
              <a:gd name="connsiteY1" fmla="*/ 9997 h 10078"/>
              <a:gd name="connsiteX2" fmla="*/ 10000 w 10000"/>
              <a:gd name="connsiteY2" fmla="*/ 78 h 10078"/>
              <a:gd name="connsiteX0" fmla="*/ 0 w 10000"/>
              <a:gd name="connsiteY0" fmla="*/ 10243 h 10243"/>
              <a:gd name="connsiteX1" fmla="*/ 4538 w 10000"/>
              <a:gd name="connsiteY1" fmla="*/ 10162 h 10243"/>
              <a:gd name="connsiteX2" fmla="*/ 10000 w 10000"/>
              <a:gd name="connsiteY2" fmla="*/ 243 h 10243"/>
              <a:gd name="connsiteX0" fmla="*/ 0 w 10000"/>
              <a:gd name="connsiteY0" fmla="*/ 10243 h 10243"/>
              <a:gd name="connsiteX1" fmla="*/ 4538 w 10000"/>
              <a:gd name="connsiteY1" fmla="*/ 10162 h 10243"/>
              <a:gd name="connsiteX2" fmla="*/ 10000 w 10000"/>
              <a:gd name="connsiteY2" fmla="*/ 243 h 10243"/>
              <a:gd name="connsiteX0" fmla="*/ 0 w 10000"/>
              <a:gd name="connsiteY0" fmla="*/ 10171 h 10171"/>
              <a:gd name="connsiteX1" fmla="*/ 4538 w 10000"/>
              <a:gd name="connsiteY1" fmla="*/ 10090 h 10171"/>
              <a:gd name="connsiteX2" fmla="*/ 10000 w 10000"/>
              <a:gd name="connsiteY2" fmla="*/ 171 h 10171"/>
              <a:gd name="connsiteX0" fmla="*/ 0 w 10000"/>
              <a:gd name="connsiteY0" fmla="*/ 10107 h 10107"/>
              <a:gd name="connsiteX1" fmla="*/ 4538 w 10000"/>
              <a:gd name="connsiteY1" fmla="*/ 10026 h 10107"/>
              <a:gd name="connsiteX2" fmla="*/ 10000 w 10000"/>
              <a:gd name="connsiteY2" fmla="*/ 107 h 10107"/>
              <a:gd name="connsiteX0" fmla="*/ 0 w 10000"/>
              <a:gd name="connsiteY0" fmla="*/ 10107 h 10107"/>
              <a:gd name="connsiteX1" fmla="*/ 6251 w 10000"/>
              <a:gd name="connsiteY1" fmla="*/ 10026 h 10107"/>
              <a:gd name="connsiteX2" fmla="*/ 10000 w 10000"/>
              <a:gd name="connsiteY2" fmla="*/ 107 h 10107"/>
              <a:gd name="connsiteX0" fmla="*/ 0 w 10000"/>
              <a:gd name="connsiteY0" fmla="*/ 10211 h 10211"/>
              <a:gd name="connsiteX1" fmla="*/ 6251 w 10000"/>
              <a:gd name="connsiteY1" fmla="*/ 10130 h 10211"/>
              <a:gd name="connsiteX2" fmla="*/ 10000 w 10000"/>
              <a:gd name="connsiteY2" fmla="*/ 211 h 10211"/>
              <a:gd name="connsiteX0" fmla="*/ 0 w 10000"/>
              <a:gd name="connsiteY0" fmla="*/ 10640 h 10640"/>
              <a:gd name="connsiteX1" fmla="*/ 6251 w 10000"/>
              <a:gd name="connsiteY1" fmla="*/ 10559 h 10640"/>
              <a:gd name="connsiteX2" fmla="*/ 6534 w 10000"/>
              <a:gd name="connsiteY2" fmla="*/ 680 h 10640"/>
              <a:gd name="connsiteX3" fmla="*/ 10000 w 10000"/>
              <a:gd name="connsiteY3" fmla="*/ 640 h 10640"/>
              <a:gd name="connsiteX0" fmla="*/ 0 w 10000"/>
              <a:gd name="connsiteY0" fmla="*/ 10640 h 10640"/>
              <a:gd name="connsiteX1" fmla="*/ 6251 w 10000"/>
              <a:gd name="connsiteY1" fmla="*/ 10559 h 10640"/>
              <a:gd name="connsiteX2" fmla="*/ 6534 w 10000"/>
              <a:gd name="connsiteY2" fmla="*/ 680 h 10640"/>
              <a:gd name="connsiteX3" fmla="*/ 10000 w 10000"/>
              <a:gd name="connsiteY3" fmla="*/ 640 h 10640"/>
              <a:gd name="connsiteX0" fmla="*/ 0 w 10000"/>
              <a:gd name="connsiteY0" fmla="*/ 10021 h 10021"/>
              <a:gd name="connsiteX1" fmla="*/ 6251 w 10000"/>
              <a:gd name="connsiteY1" fmla="*/ 9940 h 10021"/>
              <a:gd name="connsiteX2" fmla="*/ 6534 w 10000"/>
              <a:gd name="connsiteY2" fmla="*/ 61 h 10021"/>
              <a:gd name="connsiteX3" fmla="*/ 10000 w 10000"/>
              <a:gd name="connsiteY3" fmla="*/ 21 h 10021"/>
              <a:gd name="connsiteX0" fmla="*/ 0 w 10000"/>
              <a:gd name="connsiteY0" fmla="*/ 10086 h 10086"/>
              <a:gd name="connsiteX1" fmla="*/ 6251 w 10000"/>
              <a:gd name="connsiteY1" fmla="*/ 10005 h 10086"/>
              <a:gd name="connsiteX2" fmla="*/ 6534 w 10000"/>
              <a:gd name="connsiteY2" fmla="*/ 126 h 10086"/>
              <a:gd name="connsiteX3" fmla="*/ 10000 w 10000"/>
              <a:gd name="connsiteY3" fmla="*/ 86 h 10086"/>
              <a:gd name="connsiteX0" fmla="*/ 0 w 10000"/>
              <a:gd name="connsiteY0" fmla="*/ 10086 h 10086"/>
              <a:gd name="connsiteX1" fmla="*/ 6251 w 10000"/>
              <a:gd name="connsiteY1" fmla="*/ 10005 h 10086"/>
              <a:gd name="connsiteX2" fmla="*/ 6534 w 10000"/>
              <a:gd name="connsiteY2" fmla="*/ 126 h 10086"/>
              <a:gd name="connsiteX3" fmla="*/ 10000 w 10000"/>
              <a:gd name="connsiteY3" fmla="*/ 86 h 10086"/>
              <a:gd name="connsiteX0" fmla="*/ 0 w 10000"/>
              <a:gd name="connsiteY0" fmla="*/ 10086 h 10086"/>
              <a:gd name="connsiteX1" fmla="*/ 6251 w 10000"/>
              <a:gd name="connsiteY1" fmla="*/ 10005 h 10086"/>
              <a:gd name="connsiteX2" fmla="*/ 6277 w 10000"/>
              <a:gd name="connsiteY2" fmla="*/ 126 h 10086"/>
              <a:gd name="connsiteX3" fmla="*/ 10000 w 10000"/>
              <a:gd name="connsiteY3" fmla="*/ 86 h 10086"/>
              <a:gd name="connsiteX0" fmla="*/ 0 w 10000"/>
              <a:gd name="connsiteY0" fmla="*/ 10086 h 10086"/>
              <a:gd name="connsiteX1" fmla="*/ 6456 w 10000"/>
              <a:gd name="connsiteY1" fmla="*/ 10005 h 10086"/>
              <a:gd name="connsiteX2" fmla="*/ 6277 w 10000"/>
              <a:gd name="connsiteY2" fmla="*/ 126 h 10086"/>
              <a:gd name="connsiteX3" fmla="*/ 10000 w 10000"/>
              <a:gd name="connsiteY3" fmla="*/ 86 h 10086"/>
              <a:gd name="connsiteX0" fmla="*/ 0 w 10000"/>
              <a:gd name="connsiteY0" fmla="*/ 10086 h 10086"/>
              <a:gd name="connsiteX1" fmla="*/ 6456 w 10000"/>
              <a:gd name="connsiteY1" fmla="*/ 10005 h 10086"/>
              <a:gd name="connsiteX2" fmla="*/ 6482 w 10000"/>
              <a:gd name="connsiteY2" fmla="*/ 126 h 10086"/>
              <a:gd name="connsiteX3" fmla="*/ 10000 w 10000"/>
              <a:gd name="connsiteY3" fmla="*/ 86 h 10086"/>
              <a:gd name="connsiteX0" fmla="*/ 0 w 10000"/>
              <a:gd name="connsiteY0" fmla="*/ 10011 h 10011"/>
              <a:gd name="connsiteX1" fmla="*/ 6456 w 10000"/>
              <a:gd name="connsiteY1" fmla="*/ 9930 h 10011"/>
              <a:gd name="connsiteX2" fmla="*/ 6482 w 10000"/>
              <a:gd name="connsiteY2" fmla="*/ 51 h 10011"/>
              <a:gd name="connsiteX3" fmla="*/ 10000 w 10000"/>
              <a:gd name="connsiteY3" fmla="*/ 11 h 10011"/>
              <a:gd name="connsiteX0" fmla="*/ 0 w 10000"/>
              <a:gd name="connsiteY0" fmla="*/ 10160 h 10160"/>
              <a:gd name="connsiteX1" fmla="*/ 6456 w 10000"/>
              <a:gd name="connsiteY1" fmla="*/ 10079 h 10160"/>
              <a:gd name="connsiteX2" fmla="*/ 6533 w 10000"/>
              <a:gd name="connsiteY2" fmla="*/ 0 h 10160"/>
              <a:gd name="connsiteX3" fmla="*/ 10000 w 10000"/>
              <a:gd name="connsiteY3" fmla="*/ 160 h 10160"/>
              <a:gd name="connsiteX0" fmla="*/ 0 w 10000"/>
              <a:gd name="connsiteY0" fmla="*/ 10060 h 10060"/>
              <a:gd name="connsiteX1" fmla="*/ 6456 w 10000"/>
              <a:gd name="connsiteY1" fmla="*/ 9979 h 10060"/>
              <a:gd name="connsiteX2" fmla="*/ 6482 w 10000"/>
              <a:gd name="connsiteY2" fmla="*/ 0 h 10060"/>
              <a:gd name="connsiteX3" fmla="*/ 10000 w 10000"/>
              <a:gd name="connsiteY3" fmla="*/ 60 h 10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60">
                <a:moveTo>
                  <a:pt x="0" y="10060"/>
                </a:moveTo>
                <a:lnTo>
                  <a:pt x="6456" y="9979"/>
                </a:lnTo>
                <a:cubicBezTo>
                  <a:pt x="6507" y="5316"/>
                  <a:pt x="6469" y="3798"/>
                  <a:pt x="6482" y="0"/>
                </a:cubicBezTo>
                <a:cubicBezTo>
                  <a:pt x="8151" y="77"/>
                  <a:pt x="8413" y="6"/>
                  <a:pt x="10000" y="6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solidFill>
                <a:srgbClr val="990000"/>
              </a:solidFill>
            </a:endParaRPr>
          </a:p>
        </p:txBody>
      </p:sp>
      <p:sp>
        <p:nvSpPr>
          <p:cNvPr id="23643" name="Freeform 91"/>
          <p:cNvSpPr>
            <a:spLocks/>
          </p:cNvSpPr>
          <p:nvPr/>
        </p:nvSpPr>
        <p:spPr bwMode="auto">
          <a:xfrm flipV="1">
            <a:off x="3307811" y="3635542"/>
            <a:ext cx="500400" cy="51757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  <a:gd name="connsiteX0" fmla="*/ 0 w 9710"/>
              <a:gd name="connsiteY0" fmla="*/ 0 h 10809"/>
              <a:gd name="connsiteX1" fmla="*/ 9710 w 9710"/>
              <a:gd name="connsiteY1" fmla="*/ 10809 h 10809"/>
              <a:gd name="connsiteX0" fmla="*/ 0 w 10314"/>
              <a:gd name="connsiteY0" fmla="*/ 0 h 7634"/>
              <a:gd name="connsiteX1" fmla="*/ 10314 w 10314"/>
              <a:gd name="connsiteY1" fmla="*/ 7634 h 7634"/>
              <a:gd name="connsiteX0" fmla="*/ 0 w 10000"/>
              <a:gd name="connsiteY0" fmla="*/ 0 h 10000"/>
              <a:gd name="connsiteX1" fmla="*/ 3399 w 10000"/>
              <a:gd name="connsiteY1" fmla="*/ 2647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3399 w 10000"/>
              <a:gd name="connsiteY1" fmla="*/ 2647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3216 w 10000"/>
              <a:gd name="connsiteY1" fmla="*/ 581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3216 w 10000"/>
              <a:gd name="connsiteY1" fmla="*/ 581 h 10000"/>
              <a:gd name="connsiteX2" fmla="*/ 10000 w 10000"/>
              <a:gd name="connsiteY2" fmla="*/ 10000 h 10000"/>
              <a:gd name="connsiteX0" fmla="*/ 0 w 10000"/>
              <a:gd name="connsiteY0" fmla="*/ 249 h 10249"/>
              <a:gd name="connsiteX1" fmla="*/ 3155 w 10000"/>
              <a:gd name="connsiteY1" fmla="*/ 0 h 10249"/>
              <a:gd name="connsiteX2" fmla="*/ 10000 w 10000"/>
              <a:gd name="connsiteY2" fmla="*/ 10249 h 10249"/>
              <a:gd name="connsiteX0" fmla="*/ 0 w 10000"/>
              <a:gd name="connsiteY0" fmla="*/ 249 h 10249"/>
              <a:gd name="connsiteX1" fmla="*/ 3155 w 10000"/>
              <a:gd name="connsiteY1" fmla="*/ 0 h 10249"/>
              <a:gd name="connsiteX2" fmla="*/ 10000 w 10000"/>
              <a:gd name="connsiteY2" fmla="*/ 10249 h 10249"/>
              <a:gd name="connsiteX0" fmla="*/ 0 w 10000"/>
              <a:gd name="connsiteY0" fmla="*/ 249 h 10249"/>
              <a:gd name="connsiteX1" fmla="*/ 3155 w 10000"/>
              <a:gd name="connsiteY1" fmla="*/ 0 h 10249"/>
              <a:gd name="connsiteX2" fmla="*/ 10000 w 10000"/>
              <a:gd name="connsiteY2" fmla="*/ 10249 h 10249"/>
              <a:gd name="connsiteX0" fmla="*/ 0 w 10122"/>
              <a:gd name="connsiteY0" fmla="*/ 249 h 10249"/>
              <a:gd name="connsiteX1" fmla="*/ 3277 w 10122"/>
              <a:gd name="connsiteY1" fmla="*/ 0 h 10249"/>
              <a:gd name="connsiteX2" fmla="*/ 10122 w 10122"/>
              <a:gd name="connsiteY2" fmla="*/ 10249 h 10249"/>
              <a:gd name="connsiteX0" fmla="*/ 0 w 10122"/>
              <a:gd name="connsiteY0" fmla="*/ 249 h 10282"/>
              <a:gd name="connsiteX1" fmla="*/ 3277 w 10122"/>
              <a:gd name="connsiteY1" fmla="*/ 0 h 10282"/>
              <a:gd name="connsiteX2" fmla="*/ 10122 w 10122"/>
              <a:gd name="connsiteY2" fmla="*/ 10249 h 10282"/>
              <a:gd name="connsiteX0" fmla="*/ 0 w 10122"/>
              <a:gd name="connsiteY0" fmla="*/ 249 h 10257"/>
              <a:gd name="connsiteX1" fmla="*/ 3277 w 10122"/>
              <a:gd name="connsiteY1" fmla="*/ 0 h 10257"/>
              <a:gd name="connsiteX2" fmla="*/ 10122 w 10122"/>
              <a:gd name="connsiteY2" fmla="*/ 10249 h 10257"/>
              <a:gd name="connsiteX0" fmla="*/ 0 w 10122"/>
              <a:gd name="connsiteY0" fmla="*/ 7 h 10016"/>
              <a:gd name="connsiteX1" fmla="*/ 6395 w 10122"/>
              <a:gd name="connsiteY1" fmla="*/ 528 h 10016"/>
              <a:gd name="connsiteX2" fmla="*/ 10122 w 10122"/>
              <a:gd name="connsiteY2" fmla="*/ 10007 h 10016"/>
              <a:gd name="connsiteX0" fmla="*/ 0 w 10122"/>
              <a:gd name="connsiteY0" fmla="*/ 249 h 10257"/>
              <a:gd name="connsiteX1" fmla="*/ 6395 w 10122"/>
              <a:gd name="connsiteY1" fmla="*/ 0 h 10257"/>
              <a:gd name="connsiteX2" fmla="*/ 10122 w 10122"/>
              <a:gd name="connsiteY2" fmla="*/ 10249 h 10257"/>
              <a:gd name="connsiteX0" fmla="*/ 0 w 10122"/>
              <a:gd name="connsiteY0" fmla="*/ 249 h 10263"/>
              <a:gd name="connsiteX1" fmla="*/ 6395 w 10122"/>
              <a:gd name="connsiteY1" fmla="*/ 0 h 10263"/>
              <a:gd name="connsiteX2" fmla="*/ 10122 w 10122"/>
              <a:gd name="connsiteY2" fmla="*/ 10249 h 10263"/>
              <a:gd name="connsiteX0" fmla="*/ 0 w 10122"/>
              <a:gd name="connsiteY0" fmla="*/ 249 h 12236"/>
              <a:gd name="connsiteX1" fmla="*/ 6395 w 10122"/>
              <a:gd name="connsiteY1" fmla="*/ 0 h 12236"/>
              <a:gd name="connsiteX2" fmla="*/ 6847 w 10122"/>
              <a:gd name="connsiteY2" fmla="*/ 11763 h 12236"/>
              <a:gd name="connsiteX3" fmla="*/ 10122 w 10122"/>
              <a:gd name="connsiteY3" fmla="*/ 10249 h 12236"/>
              <a:gd name="connsiteX0" fmla="*/ 0 w 10122"/>
              <a:gd name="connsiteY0" fmla="*/ 249 h 12236"/>
              <a:gd name="connsiteX1" fmla="*/ 6395 w 10122"/>
              <a:gd name="connsiteY1" fmla="*/ 0 h 12236"/>
              <a:gd name="connsiteX2" fmla="*/ 6847 w 10122"/>
              <a:gd name="connsiteY2" fmla="*/ 11763 h 12236"/>
              <a:gd name="connsiteX3" fmla="*/ 10122 w 10122"/>
              <a:gd name="connsiteY3" fmla="*/ 10249 h 12236"/>
              <a:gd name="connsiteX0" fmla="*/ 0 w 10122"/>
              <a:gd name="connsiteY0" fmla="*/ 249 h 11763"/>
              <a:gd name="connsiteX1" fmla="*/ 6395 w 10122"/>
              <a:gd name="connsiteY1" fmla="*/ 0 h 11763"/>
              <a:gd name="connsiteX2" fmla="*/ 6847 w 10122"/>
              <a:gd name="connsiteY2" fmla="*/ 11763 h 11763"/>
              <a:gd name="connsiteX3" fmla="*/ 10122 w 10122"/>
              <a:gd name="connsiteY3" fmla="*/ 10249 h 11763"/>
              <a:gd name="connsiteX0" fmla="*/ 0 w 10122"/>
              <a:gd name="connsiteY0" fmla="*/ 249 h 11763"/>
              <a:gd name="connsiteX1" fmla="*/ 6395 w 10122"/>
              <a:gd name="connsiteY1" fmla="*/ 0 h 11763"/>
              <a:gd name="connsiteX2" fmla="*/ 6847 w 10122"/>
              <a:gd name="connsiteY2" fmla="*/ 11763 h 11763"/>
              <a:gd name="connsiteX3" fmla="*/ 10122 w 10122"/>
              <a:gd name="connsiteY3" fmla="*/ 10249 h 11763"/>
              <a:gd name="connsiteX0" fmla="*/ 0 w 10122"/>
              <a:gd name="connsiteY0" fmla="*/ 249 h 11763"/>
              <a:gd name="connsiteX1" fmla="*/ 6395 w 10122"/>
              <a:gd name="connsiteY1" fmla="*/ 0 h 11763"/>
              <a:gd name="connsiteX2" fmla="*/ 6540 w 10122"/>
              <a:gd name="connsiteY2" fmla="*/ 11763 h 11763"/>
              <a:gd name="connsiteX3" fmla="*/ 10122 w 10122"/>
              <a:gd name="connsiteY3" fmla="*/ 10249 h 11763"/>
              <a:gd name="connsiteX0" fmla="*/ 0 w 10122"/>
              <a:gd name="connsiteY0" fmla="*/ 249 h 11763"/>
              <a:gd name="connsiteX1" fmla="*/ 6395 w 10122"/>
              <a:gd name="connsiteY1" fmla="*/ 0 h 11763"/>
              <a:gd name="connsiteX2" fmla="*/ 6489 w 10122"/>
              <a:gd name="connsiteY2" fmla="*/ 11763 h 11763"/>
              <a:gd name="connsiteX3" fmla="*/ 10122 w 10122"/>
              <a:gd name="connsiteY3" fmla="*/ 10249 h 11763"/>
              <a:gd name="connsiteX0" fmla="*/ 0 w 10122"/>
              <a:gd name="connsiteY0" fmla="*/ 249 h 10736"/>
              <a:gd name="connsiteX1" fmla="*/ 6395 w 10122"/>
              <a:gd name="connsiteY1" fmla="*/ 0 h 10736"/>
              <a:gd name="connsiteX2" fmla="*/ 6489 w 10122"/>
              <a:gd name="connsiteY2" fmla="*/ 10736 h 10736"/>
              <a:gd name="connsiteX3" fmla="*/ 10122 w 10122"/>
              <a:gd name="connsiteY3" fmla="*/ 10249 h 10736"/>
              <a:gd name="connsiteX0" fmla="*/ 0 w 10122"/>
              <a:gd name="connsiteY0" fmla="*/ 249 h 10736"/>
              <a:gd name="connsiteX1" fmla="*/ 6395 w 10122"/>
              <a:gd name="connsiteY1" fmla="*/ 0 h 10736"/>
              <a:gd name="connsiteX2" fmla="*/ 6642 w 10122"/>
              <a:gd name="connsiteY2" fmla="*/ 10736 h 10736"/>
              <a:gd name="connsiteX3" fmla="*/ 10122 w 10122"/>
              <a:gd name="connsiteY3" fmla="*/ 10249 h 10736"/>
              <a:gd name="connsiteX0" fmla="*/ 0 w 10122"/>
              <a:gd name="connsiteY0" fmla="*/ 249 h 10736"/>
              <a:gd name="connsiteX1" fmla="*/ 6548 w 10122"/>
              <a:gd name="connsiteY1" fmla="*/ 0 h 10736"/>
              <a:gd name="connsiteX2" fmla="*/ 6642 w 10122"/>
              <a:gd name="connsiteY2" fmla="*/ 10736 h 10736"/>
              <a:gd name="connsiteX3" fmla="*/ 10122 w 10122"/>
              <a:gd name="connsiteY3" fmla="*/ 10249 h 10736"/>
              <a:gd name="connsiteX0" fmla="*/ 0 w 10122"/>
              <a:gd name="connsiteY0" fmla="*/ 506 h 10993"/>
              <a:gd name="connsiteX1" fmla="*/ 6651 w 10122"/>
              <a:gd name="connsiteY1" fmla="*/ 0 h 10993"/>
              <a:gd name="connsiteX2" fmla="*/ 6642 w 10122"/>
              <a:gd name="connsiteY2" fmla="*/ 10993 h 10993"/>
              <a:gd name="connsiteX3" fmla="*/ 10122 w 10122"/>
              <a:gd name="connsiteY3" fmla="*/ 10506 h 10993"/>
              <a:gd name="connsiteX0" fmla="*/ 0 w 10225"/>
              <a:gd name="connsiteY0" fmla="*/ 506 h 10993"/>
              <a:gd name="connsiteX1" fmla="*/ 6651 w 10225"/>
              <a:gd name="connsiteY1" fmla="*/ 0 h 10993"/>
              <a:gd name="connsiteX2" fmla="*/ 6642 w 10225"/>
              <a:gd name="connsiteY2" fmla="*/ 10993 h 10993"/>
              <a:gd name="connsiteX3" fmla="*/ 10225 w 10225"/>
              <a:gd name="connsiteY3" fmla="*/ 10763 h 10993"/>
              <a:gd name="connsiteX0" fmla="*/ 0 w 10225"/>
              <a:gd name="connsiteY0" fmla="*/ 506 h 10993"/>
              <a:gd name="connsiteX1" fmla="*/ 6651 w 10225"/>
              <a:gd name="connsiteY1" fmla="*/ 0 h 10993"/>
              <a:gd name="connsiteX2" fmla="*/ 6642 w 10225"/>
              <a:gd name="connsiteY2" fmla="*/ 10993 h 10993"/>
              <a:gd name="connsiteX3" fmla="*/ 10225 w 10225"/>
              <a:gd name="connsiteY3" fmla="*/ 10763 h 10993"/>
              <a:gd name="connsiteX0" fmla="*/ 0 w 10225"/>
              <a:gd name="connsiteY0" fmla="*/ 5 h 11674"/>
              <a:gd name="connsiteX1" fmla="*/ 6651 w 10225"/>
              <a:gd name="connsiteY1" fmla="*/ 681 h 11674"/>
              <a:gd name="connsiteX2" fmla="*/ 6642 w 10225"/>
              <a:gd name="connsiteY2" fmla="*/ 11674 h 11674"/>
              <a:gd name="connsiteX3" fmla="*/ 10225 w 10225"/>
              <a:gd name="connsiteY3" fmla="*/ 11444 h 11674"/>
              <a:gd name="connsiteX0" fmla="*/ 0 w 10225"/>
              <a:gd name="connsiteY0" fmla="*/ 15 h 11684"/>
              <a:gd name="connsiteX1" fmla="*/ 6651 w 10225"/>
              <a:gd name="connsiteY1" fmla="*/ 691 h 11684"/>
              <a:gd name="connsiteX2" fmla="*/ 6642 w 10225"/>
              <a:gd name="connsiteY2" fmla="*/ 11684 h 11684"/>
              <a:gd name="connsiteX3" fmla="*/ 10225 w 10225"/>
              <a:gd name="connsiteY3" fmla="*/ 11454 h 11684"/>
              <a:gd name="connsiteX0" fmla="*/ 0 w 10225"/>
              <a:gd name="connsiteY0" fmla="*/ 188 h 11857"/>
              <a:gd name="connsiteX1" fmla="*/ 6651 w 10225"/>
              <a:gd name="connsiteY1" fmla="*/ 273 h 11857"/>
              <a:gd name="connsiteX2" fmla="*/ 6642 w 10225"/>
              <a:gd name="connsiteY2" fmla="*/ 11857 h 11857"/>
              <a:gd name="connsiteX3" fmla="*/ 10225 w 10225"/>
              <a:gd name="connsiteY3" fmla="*/ 11627 h 11857"/>
              <a:gd name="connsiteX0" fmla="*/ 0 w 10225"/>
              <a:gd name="connsiteY0" fmla="*/ 15 h 12275"/>
              <a:gd name="connsiteX1" fmla="*/ 6651 w 10225"/>
              <a:gd name="connsiteY1" fmla="*/ 691 h 12275"/>
              <a:gd name="connsiteX2" fmla="*/ 6642 w 10225"/>
              <a:gd name="connsiteY2" fmla="*/ 12275 h 12275"/>
              <a:gd name="connsiteX3" fmla="*/ 10225 w 10225"/>
              <a:gd name="connsiteY3" fmla="*/ 12045 h 12275"/>
              <a:gd name="connsiteX0" fmla="*/ 0 w 10225"/>
              <a:gd name="connsiteY0" fmla="*/ 250 h 12510"/>
              <a:gd name="connsiteX1" fmla="*/ 6651 w 10225"/>
              <a:gd name="connsiteY1" fmla="*/ 926 h 12510"/>
              <a:gd name="connsiteX2" fmla="*/ 6642 w 10225"/>
              <a:gd name="connsiteY2" fmla="*/ 12510 h 12510"/>
              <a:gd name="connsiteX3" fmla="*/ 10225 w 10225"/>
              <a:gd name="connsiteY3" fmla="*/ 12280 h 12510"/>
              <a:gd name="connsiteX0" fmla="*/ 0 w 10225"/>
              <a:gd name="connsiteY0" fmla="*/ 140 h 12400"/>
              <a:gd name="connsiteX1" fmla="*/ 6651 w 10225"/>
              <a:gd name="connsiteY1" fmla="*/ 816 h 12400"/>
              <a:gd name="connsiteX2" fmla="*/ 6642 w 10225"/>
              <a:gd name="connsiteY2" fmla="*/ 12400 h 12400"/>
              <a:gd name="connsiteX3" fmla="*/ 10225 w 10225"/>
              <a:gd name="connsiteY3" fmla="*/ 12170 h 12400"/>
              <a:gd name="connsiteX0" fmla="*/ 0 w 10225"/>
              <a:gd name="connsiteY0" fmla="*/ 185 h 12445"/>
              <a:gd name="connsiteX1" fmla="*/ 6651 w 10225"/>
              <a:gd name="connsiteY1" fmla="*/ 270 h 12445"/>
              <a:gd name="connsiteX2" fmla="*/ 6642 w 10225"/>
              <a:gd name="connsiteY2" fmla="*/ 12445 h 12445"/>
              <a:gd name="connsiteX3" fmla="*/ 10225 w 10225"/>
              <a:gd name="connsiteY3" fmla="*/ 12215 h 12445"/>
              <a:gd name="connsiteX0" fmla="*/ 0 w 10225"/>
              <a:gd name="connsiteY0" fmla="*/ 185 h 12445"/>
              <a:gd name="connsiteX1" fmla="*/ 6651 w 10225"/>
              <a:gd name="connsiteY1" fmla="*/ 270 h 12445"/>
              <a:gd name="connsiteX2" fmla="*/ 6642 w 10225"/>
              <a:gd name="connsiteY2" fmla="*/ 12445 h 12445"/>
              <a:gd name="connsiteX3" fmla="*/ 10225 w 10225"/>
              <a:gd name="connsiteY3" fmla="*/ 12215 h 12445"/>
              <a:gd name="connsiteX0" fmla="*/ 0 w 10225"/>
              <a:gd name="connsiteY0" fmla="*/ 185 h 12445"/>
              <a:gd name="connsiteX1" fmla="*/ 6651 w 10225"/>
              <a:gd name="connsiteY1" fmla="*/ 270 h 12445"/>
              <a:gd name="connsiteX2" fmla="*/ 6642 w 10225"/>
              <a:gd name="connsiteY2" fmla="*/ 12445 h 12445"/>
              <a:gd name="connsiteX3" fmla="*/ 10225 w 10225"/>
              <a:gd name="connsiteY3" fmla="*/ 12215 h 12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25" h="12445">
                <a:moveTo>
                  <a:pt x="0" y="185"/>
                </a:moveTo>
                <a:cubicBezTo>
                  <a:pt x="1969" y="-489"/>
                  <a:pt x="4319" y="944"/>
                  <a:pt x="6651" y="270"/>
                </a:cubicBezTo>
                <a:cubicBezTo>
                  <a:pt x="6710" y="6297"/>
                  <a:pt x="6680" y="5623"/>
                  <a:pt x="6642" y="12445"/>
                </a:cubicBezTo>
                <a:cubicBezTo>
                  <a:pt x="7672" y="12356"/>
                  <a:pt x="8996" y="12211"/>
                  <a:pt x="10225" y="12215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solidFill>
                <a:srgbClr val="990000"/>
              </a:solidFill>
            </a:endParaRPr>
          </a:p>
        </p:txBody>
      </p:sp>
      <p:sp>
        <p:nvSpPr>
          <p:cNvPr id="23645" name="Text Box 93" descr="25%"/>
          <p:cNvSpPr txBox="1">
            <a:spLocks noChangeArrowheads="1"/>
          </p:cNvSpPr>
          <p:nvPr/>
        </p:nvSpPr>
        <p:spPr bwMode="auto">
          <a:xfrm>
            <a:off x="4136416" y="4985052"/>
            <a:ext cx="651608" cy="201600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100" dirty="0" smtClean="0">
                <a:latin typeface="Times New Roman" pitchFamily="18" charset="0"/>
                <a:cs typeface="Times New Roman" pitchFamily="18" charset="0"/>
              </a:rPr>
              <a:t>Ценность</a:t>
            </a:r>
            <a:endParaRPr lang="ru-RU" alt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46" name="Freeform 94"/>
          <p:cNvSpPr>
            <a:spLocks/>
          </p:cNvSpPr>
          <p:nvPr/>
        </p:nvSpPr>
        <p:spPr bwMode="auto">
          <a:xfrm>
            <a:off x="3309937" y="3053762"/>
            <a:ext cx="761035" cy="1555709"/>
          </a:xfrm>
          <a:custGeom>
            <a:avLst/>
            <a:gdLst>
              <a:gd name="T0" fmla="*/ 0 w 319"/>
              <a:gd name="T1" fmla="*/ 0 h 1149"/>
              <a:gd name="T2" fmla="*/ 2147483647 w 319"/>
              <a:gd name="T3" fmla="*/ 0 h 1149"/>
              <a:gd name="T4" fmla="*/ 2147483647 w 319"/>
              <a:gd name="T5" fmla="*/ 2147483647 h 1149"/>
              <a:gd name="T6" fmla="*/ 2147483647 w 319"/>
              <a:gd name="T7" fmla="*/ 2147483647 h 1149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4052"/>
              <a:gd name="connsiteY0" fmla="*/ 0 h 10000"/>
              <a:gd name="connsiteX1" fmla="*/ 5987 w 14052"/>
              <a:gd name="connsiteY1" fmla="*/ 0 h 10000"/>
              <a:gd name="connsiteX2" fmla="*/ 6050 w 14052"/>
              <a:gd name="connsiteY2" fmla="*/ 9991 h 10000"/>
              <a:gd name="connsiteX3" fmla="*/ 14052 w 14052"/>
              <a:gd name="connsiteY3" fmla="*/ 10000 h 10000"/>
              <a:gd name="connsiteX0" fmla="*/ 0 w 16273"/>
              <a:gd name="connsiteY0" fmla="*/ 0 h 10000"/>
              <a:gd name="connsiteX1" fmla="*/ 5987 w 16273"/>
              <a:gd name="connsiteY1" fmla="*/ 0 h 10000"/>
              <a:gd name="connsiteX2" fmla="*/ 6050 w 16273"/>
              <a:gd name="connsiteY2" fmla="*/ 9991 h 10000"/>
              <a:gd name="connsiteX3" fmla="*/ 16273 w 16273"/>
              <a:gd name="connsiteY3" fmla="*/ 10000 h 10000"/>
              <a:gd name="connsiteX0" fmla="*/ 0 w 19767"/>
              <a:gd name="connsiteY0" fmla="*/ 0 h 10000"/>
              <a:gd name="connsiteX1" fmla="*/ 5987 w 19767"/>
              <a:gd name="connsiteY1" fmla="*/ 0 h 10000"/>
              <a:gd name="connsiteX2" fmla="*/ 6050 w 19767"/>
              <a:gd name="connsiteY2" fmla="*/ 9991 h 10000"/>
              <a:gd name="connsiteX3" fmla="*/ 19767 w 19767"/>
              <a:gd name="connsiteY3" fmla="*/ 10000 h 10000"/>
              <a:gd name="connsiteX0" fmla="*/ 0 w 18053"/>
              <a:gd name="connsiteY0" fmla="*/ 0 h 10000"/>
              <a:gd name="connsiteX1" fmla="*/ 5987 w 18053"/>
              <a:gd name="connsiteY1" fmla="*/ 0 h 10000"/>
              <a:gd name="connsiteX2" fmla="*/ 6050 w 18053"/>
              <a:gd name="connsiteY2" fmla="*/ 9991 h 10000"/>
              <a:gd name="connsiteX3" fmla="*/ 18053 w 18053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53" h="10000">
                <a:moveTo>
                  <a:pt x="0" y="0"/>
                </a:moveTo>
                <a:lnTo>
                  <a:pt x="5987" y="0"/>
                </a:lnTo>
                <a:cubicBezTo>
                  <a:pt x="6008" y="3330"/>
                  <a:pt x="6029" y="6661"/>
                  <a:pt x="6050" y="9991"/>
                </a:cubicBezTo>
                <a:lnTo>
                  <a:pt x="18053" y="10000"/>
                </a:lnTo>
              </a:path>
            </a:pathLst>
          </a:cu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47" name="Freeform 95"/>
          <p:cNvSpPr>
            <a:spLocks/>
          </p:cNvSpPr>
          <p:nvPr/>
        </p:nvSpPr>
        <p:spPr bwMode="auto">
          <a:xfrm>
            <a:off x="3305176" y="3420367"/>
            <a:ext cx="763764" cy="1266263"/>
          </a:xfrm>
          <a:custGeom>
            <a:avLst/>
            <a:gdLst>
              <a:gd name="T0" fmla="*/ 0 w 324"/>
              <a:gd name="T1" fmla="*/ 0 h 834"/>
              <a:gd name="T2" fmla="*/ 2147483647 w 324"/>
              <a:gd name="T3" fmla="*/ 0 h 834"/>
              <a:gd name="T4" fmla="*/ 2147483647 w 324"/>
              <a:gd name="T5" fmla="*/ 2147483647 h 834"/>
              <a:gd name="T6" fmla="*/ 2147483647 w 324"/>
              <a:gd name="T7" fmla="*/ 2147483647 h 834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3990"/>
              <a:gd name="connsiteY0" fmla="*/ 0 h 10000"/>
              <a:gd name="connsiteX1" fmla="*/ 4630 w 13990"/>
              <a:gd name="connsiteY1" fmla="*/ 0 h 10000"/>
              <a:gd name="connsiteX2" fmla="*/ 4630 w 13990"/>
              <a:gd name="connsiteY2" fmla="*/ 10000 h 10000"/>
              <a:gd name="connsiteX3" fmla="*/ 13990 w 13990"/>
              <a:gd name="connsiteY3" fmla="*/ 10000 h 10000"/>
              <a:gd name="connsiteX0" fmla="*/ 0 w 16129"/>
              <a:gd name="connsiteY0" fmla="*/ 0 h 10000"/>
              <a:gd name="connsiteX1" fmla="*/ 4630 w 16129"/>
              <a:gd name="connsiteY1" fmla="*/ 0 h 10000"/>
              <a:gd name="connsiteX2" fmla="*/ 4630 w 16129"/>
              <a:gd name="connsiteY2" fmla="*/ 10000 h 10000"/>
              <a:gd name="connsiteX3" fmla="*/ 16129 w 16129"/>
              <a:gd name="connsiteY3" fmla="*/ 10000 h 10000"/>
              <a:gd name="connsiteX0" fmla="*/ 0 w 21728"/>
              <a:gd name="connsiteY0" fmla="*/ 0 h 10020"/>
              <a:gd name="connsiteX1" fmla="*/ 4630 w 21728"/>
              <a:gd name="connsiteY1" fmla="*/ 0 h 10020"/>
              <a:gd name="connsiteX2" fmla="*/ 4630 w 21728"/>
              <a:gd name="connsiteY2" fmla="*/ 10000 h 10020"/>
              <a:gd name="connsiteX3" fmla="*/ 21728 w 21728"/>
              <a:gd name="connsiteY3" fmla="*/ 10020 h 10020"/>
              <a:gd name="connsiteX0" fmla="*/ 0 w 19909"/>
              <a:gd name="connsiteY0" fmla="*/ 0 h 10020"/>
              <a:gd name="connsiteX1" fmla="*/ 4630 w 19909"/>
              <a:gd name="connsiteY1" fmla="*/ 0 h 10020"/>
              <a:gd name="connsiteX2" fmla="*/ 4630 w 19909"/>
              <a:gd name="connsiteY2" fmla="*/ 10000 h 10020"/>
              <a:gd name="connsiteX3" fmla="*/ 19909 w 19909"/>
              <a:gd name="connsiteY3" fmla="*/ 10020 h 10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09" h="10020">
                <a:moveTo>
                  <a:pt x="0" y="0"/>
                </a:moveTo>
                <a:lnTo>
                  <a:pt x="4630" y="0"/>
                </a:lnTo>
                <a:lnTo>
                  <a:pt x="4630" y="10000"/>
                </a:lnTo>
                <a:lnTo>
                  <a:pt x="19909" y="10020"/>
                </a:lnTo>
              </a:path>
            </a:pathLst>
          </a:cu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48" name="Freeform 96"/>
          <p:cNvSpPr>
            <a:spLocks/>
          </p:cNvSpPr>
          <p:nvPr/>
        </p:nvSpPr>
        <p:spPr bwMode="auto">
          <a:xfrm>
            <a:off x="3308351" y="3770608"/>
            <a:ext cx="757379" cy="992677"/>
          </a:xfrm>
          <a:custGeom>
            <a:avLst/>
            <a:gdLst>
              <a:gd name="T0" fmla="*/ 0 w 318"/>
              <a:gd name="T1" fmla="*/ 0 h 658"/>
              <a:gd name="T2" fmla="*/ 2147483647 w 318"/>
              <a:gd name="T3" fmla="*/ 0 h 658"/>
              <a:gd name="T4" fmla="*/ 2147483647 w 318"/>
              <a:gd name="T5" fmla="*/ 2147483647 h 658"/>
              <a:gd name="T6" fmla="*/ 2147483647 w 318"/>
              <a:gd name="T7" fmla="*/ 2147483647 h 658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3955"/>
              <a:gd name="connsiteY0" fmla="*/ 0 h 10000"/>
              <a:gd name="connsiteX1" fmla="*/ 3176 w 13955"/>
              <a:gd name="connsiteY1" fmla="*/ 0 h 10000"/>
              <a:gd name="connsiteX2" fmla="*/ 3176 w 13955"/>
              <a:gd name="connsiteY2" fmla="*/ 9985 h 10000"/>
              <a:gd name="connsiteX3" fmla="*/ 13955 w 13955"/>
              <a:gd name="connsiteY3" fmla="*/ 10000 h 10000"/>
              <a:gd name="connsiteX0" fmla="*/ 0 w 16251"/>
              <a:gd name="connsiteY0" fmla="*/ 0 h 10000"/>
              <a:gd name="connsiteX1" fmla="*/ 3176 w 16251"/>
              <a:gd name="connsiteY1" fmla="*/ 0 h 10000"/>
              <a:gd name="connsiteX2" fmla="*/ 3176 w 16251"/>
              <a:gd name="connsiteY2" fmla="*/ 9985 h 10000"/>
              <a:gd name="connsiteX3" fmla="*/ 16251 w 16251"/>
              <a:gd name="connsiteY3" fmla="*/ 10000 h 10000"/>
              <a:gd name="connsiteX0" fmla="*/ 0 w 16108"/>
              <a:gd name="connsiteY0" fmla="*/ 0 h 10000"/>
              <a:gd name="connsiteX1" fmla="*/ 3176 w 16108"/>
              <a:gd name="connsiteY1" fmla="*/ 0 h 10000"/>
              <a:gd name="connsiteX2" fmla="*/ 3176 w 16108"/>
              <a:gd name="connsiteY2" fmla="*/ 9985 h 10000"/>
              <a:gd name="connsiteX3" fmla="*/ 16108 w 16108"/>
              <a:gd name="connsiteY3" fmla="*/ 10000 h 10000"/>
              <a:gd name="connsiteX0" fmla="*/ 0 w 27213"/>
              <a:gd name="connsiteY0" fmla="*/ 0 h 10000"/>
              <a:gd name="connsiteX1" fmla="*/ 3176 w 27213"/>
              <a:gd name="connsiteY1" fmla="*/ 0 h 10000"/>
              <a:gd name="connsiteX2" fmla="*/ 3176 w 27213"/>
              <a:gd name="connsiteY2" fmla="*/ 9985 h 10000"/>
              <a:gd name="connsiteX3" fmla="*/ 27213 w 27213"/>
              <a:gd name="connsiteY3" fmla="*/ 10000 h 10000"/>
              <a:gd name="connsiteX0" fmla="*/ 0 w 24918"/>
              <a:gd name="connsiteY0" fmla="*/ 0 h 10000"/>
              <a:gd name="connsiteX1" fmla="*/ 3176 w 24918"/>
              <a:gd name="connsiteY1" fmla="*/ 0 h 10000"/>
              <a:gd name="connsiteX2" fmla="*/ 3176 w 24918"/>
              <a:gd name="connsiteY2" fmla="*/ 9985 h 10000"/>
              <a:gd name="connsiteX3" fmla="*/ 24918 w 24918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18" h="10000">
                <a:moveTo>
                  <a:pt x="0" y="0"/>
                </a:moveTo>
                <a:lnTo>
                  <a:pt x="3176" y="0"/>
                </a:lnTo>
                <a:lnTo>
                  <a:pt x="3176" y="9985"/>
                </a:lnTo>
                <a:lnTo>
                  <a:pt x="24918" y="10000"/>
                </a:lnTo>
              </a:path>
            </a:pathLst>
          </a:cu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49" name="Line 97"/>
          <p:cNvSpPr>
            <a:spLocks noChangeShapeType="1"/>
          </p:cNvSpPr>
          <p:nvPr/>
        </p:nvSpPr>
        <p:spPr bwMode="auto">
          <a:xfrm>
            <a:off x="4459574" y="5189830"/>
            <a:ext cx="0" cy="1440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50" name="Text Box 98" descr="25%"/>
          <p:cNvSpPr txBox="1">
            <a:spLocks noChangeArrowheads="1"/>
          </p:cNvSpPr>
          <p:nvPr/>
        </p:nvSpPr>
        <p:spPr bwMode="auto">
          <a:xfrm>
            <a:off x="240617" y="2325754"/>
            <a:ext cx="604838" cy="180000"/>
          </a:xfrm>
          <a:prstGeom prst="rect">
            <a:avLst/>
          </a:prstGeom>
          <a:pattFill prst="pct25">
            <a:fgClr>
              <a:srgbClr val="66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4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Память</a:t>
            </a:r>
          </a:p>
        </p:txBody>
      </p:sp>
      <p:sp>
        <p:nvSpPr>
          <p:cNvPr id="23651" name="Text Box 99" descr="25%"/>
          <p:cNvSpPr txBox="1">
            <a:spLocks noChangeArrowheads="1"/>
          </p:cNvSpPr>
          <p:nvPr/>
        </p:nvSpPr>
        <p:spPr bwMode="auto">
          <a:xfrm>
            <a:off x="964517" y="2327342"/>
            <a:ext cx="954088" cy="180000"/>
          </a:xfrm>
          <a:prstGeom prst="rect">
            <a:avLst/>
          </a:prstGeom>
          <a:pattFill prst="pct25">
            <a:fgClr>
              <a:srgbClr val="66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Воображение</a:t>
            </a:r>
          </a:p>
        </p:txBody>
      </p:sp>
      <p:sp>
        <p:nvSpPr>
          <p:cNvPr id="23652" name="Line 100"/>
          <p:cNvSpPr>
            <a:spLocks noChangeShapeType="1"/>
          </p:cNvSpPr>
          <p:nvPr/>
        </p:nvSpPr>
        <p:spPr bwMode="auto">
          <a:xfrm>
            <a:off x="546100" y="2212340"/>
            <a:ext cx="0" cy="10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53" name="Line 101"/>
          <p:cNvSpPr>
            <a:spLocks noChangeShapeType="1"/>
          </p:cNvSpPr>
          <p:nvPr/>
        </p:nvSpPr>
        <p:spPr bwMode="auto">
          <a:xfrm>
            <a:off x="1445308" y="2217103"/>
            <a:ext cx="0" cy="10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54" name="Freeform 102"/>
          <p:cNvSpPr>
            <a:spLocks/>
          </p:cNvSpPr>
          <p:nvPr/>
        </p:nvSpPr>
        <p:spPr bwMode="auto">
          <a:xfrm>
            <a:off x="279401" y="2507342"/>
            <a:ext cx="131762" cy="581237"/>
          </a:xfrm>
          <a:custGeom>
            <a:avLst/>
            <a:gdLst>
              <a:gd name="T0" fmla="*/ 2147483647 w 166"/>
              <a:gd name="T1" fmla="*/ 0 h 216"/>
              <a:gd name="T2" fmla="*/ 2147483647 w 166"/>
              <a:gd name="T3" fmla="*/ 2147483647 h 216"/>
              <a:gd name="T4" fmla="*/ 2147483647 w 166"/>
              <a:gd name="T5" fmla="*/ 2147483647 h 216"/>
              <a:gd name="T6" fmla="*/ 0 w 166"/>
              <a:gd name="T7" fmla="*/ 2147483647 h 216"/>
              <a:gd name="T8" fmla="*/ 2147483647 w 166"/>
              <a:gd name="T9" fmla="*/ 2147483647 h 2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10000 w 10000"/>
              <a:gd name="connsiteY0" fmla="*/ 0 h 10000"/>
              <a:gd name="connsiteX1" fmla="*/ 10000 w 10000"/>
              <a:gd name="connsiteY1" fmla="*/ 3565 h 10000"/>
              <a:gd name="connsiteX2" fmla="*/ 60 w 10000"/>
              <a:gd name="connsiteY2" fmla="*/ 3565 h 10000"/>
              <a:gd name="connsiteX3" fmla="*/ 0 w 10000"/>
              <a:gd name="connsiteY3" fmla="*/ 10000 h 10000"/>
              <a:gd name="connsiteX4" fmla="*/ 7577 w 10000"/>
              <a:gd name="connsiteY4" fmla="*/ 9957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3565"/>
                </a:lnTo>
                <a:lnTo>
                  <a:pt x="60" y="3565"/>
                </a:lnTo>
                <a:lnTo>
                  <a:pt x="0" y="10000"/>
                </a:lnTo>
                <a:lnTo>
                  <a:pt x="7577" y="995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55" name="Freeform 103"/>
          <p:cNvSpPr>
            <a:spLocks/>
          </p:cNvSpPr>
          <p:nvPr/>
        </p:nvSpPr>
        <p:spPr bwMode="auto">
          <a:xfrm>
            <a:off x="277813" y="3085404"/>
            <a:ext cx="100012" cy="334963"/>
          </a:xfrm>
          <a:custGeom>
            <a:avLst/>
            <a:gdLst>
              <a:gd name="T0" fmla="*/ 2147483647 w 91"/>
              <a:gd name="T1" fmla="*/ 0 h 211"/>
              <a:gd name="T2" fmla="*/ 0 w 91"/>
              <a:gd name="T3" fmla="*/ 2147483647 h 211"/>
              <a:gd name="T4" fmla="*/ 2147483647 w 91"/>
              <a:gd name="T5" fmla="*/ 2147483647 h 21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1" h="211">
                <a:moveTo>
                  <a:pt x="1" y="0"/>
                </a:moveTo>
                <a:lnTo>
                  <a:pt x="0" y="211"/>
                </a:lnTo>
                <a:lnTo>
                  <a:pt x="91" y="21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56" name="Freeform 104"/>
          <p:cNvSpPr>
            <a:spLocks/>
          </p:cNvSpPr>
          <p:nvPr/>
        </p:nvSpPr>
        <p:spPr bwMode="auto">
          <a:xfrm>
            <a:off x="277813" y="3417192"/>
            <a:ext cx="100012" cy="360362"/>
          </a:xfrm>
          <a:custGeom>
            <a:avLst/>
            <a:gdLst>
              <a:gd name="T0" fmla="*/ 2147483647 w 91"/>
              <a:gd name="T1" fmla="*/ 0 h 211"/>
              <a:gd name="T2" fmla="*/ 0 w 91"/>
              <a:gd name="T3" fmla="*/ 2147483647 h 211"/>
              <a:gd name="T4" fmla="*/ 2147483647 w 91"/>
              <a:gd name="T5" fmla="*/ 2147483647 h 21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1" h="211">
                <a:moveTo>
                  <a:pt x="1" y="0"/>
                </a:moveTo>
                <a:lnTo>
                  <a:pt x="0" y="211"/>
                </a:lnTo>
                <a:lnTo>
                  <a:pt x="91" y="21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58" name="Freeform 106"/>
          <p:cNvSpPr>
            <a:spLocks/>
          </p:cNvSpPr>
          <p:nvPr/>
        </p:nvSpPr>
        <p:spPr bwMode="auto">
          <a:xfrm flipH="1">
            <a:off x="1643063" y="3090167"/>
            <a:ext cx="100012" cy="324000"/>
          </a:xfrm>
          <a:custGeom>
            <a:avLst/>
            <a:gdLst>
              <a:gd name="T0" fmla="*/ 2147483647 w 91"/>
              <a:gd name="T1" fmla="*/ 0 h 211"/>
              <a:gd name="T2" fmla="*/ 0 w 91"/>
              <a:gd name="T3" fmla="*/ 2147483647 h 211"/>
              <a:gd name="T4" fmla="*/ 2147483647 w 91"/>
              <a:gd name="T5" fmla="*/ 2147483647 h 21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1" h="211">
                <a:moveTo>
                  <a:pt x="1" y="0"/>
                </a:moveTo>
                <a:lnTo>
                  <a:pt x="0" y="211"/>
                </a:lnTo>
                <a:lnTo>
                  <a:pt x="91" y="21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59" name="Freeform 107"/>
          <p:cNvSpPr>
            <a:spLocks/>
          </p:cNvSpPr>
          <p:nvPr/>
        </p:nvSpPr>
        <p:spPr bwMode="auto">
          <a:xfrm>
            <a:off x="1636542" y="3412262"/>
            <a:ext cx="106363" cy="378000"/>
          </a:xfrm>
          <a:custGeom>
            <a:avLst/>
            <a:gdLst>
              <a:gd name="T0" fmla="*/ 2147483647 w 67"/>
              <a:gd name="T1" fmla="*/ 0 h 227"/>
              <a:gd name="T2" fmla="*/ 2147483647 w 67"/>
              <a:gd name="T3" fmla="*/ 2147483647 h 227"/>
              <a:gd name="T4" fmla="*/ 0 w 67"/>
              <a:gd name="T5" fmla="*/ 2147483647 h 22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7" h="227">
                <a:moveTo>
                  <a:pt x="66" y="0"/>
                </a:moveTo>
                <a:lnTo>
                  <a:pt x="67" y="227"/>
                </a:lnTo>
                <a:lnTo>
                  <a:pt x="0" y="22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61" name="Freeform 109"/>
          <p:cNvSpPr>
            <a:spLocks/>
          </p:cNvSpPr>
          <p:nvPr/>
        </p:nvSpPr>
        <p:spPr bwMode="auto">
          <a:xfrm>
            <a:off x="1637926" y="2507342"/>
            <a:ext cx="105149" cy="579650"/>
          </a:xfrm>
          <a:custGeom>
            <a:avLst/>
            <a:gdLst>
              <a:gd name="T0" fmla="*/ 0 w 186"/>
              <a:gd name="T1" fmla="*/ 0 h 216"/>
              <a:gd name="T2" fmla="*/ 0 w 186"/>
              <a:gd name="T3" fmla="*/ 2147483647 h 216"/>
              <a:gd name="T4" fmla="*/ 2147483647 w 186"/>
              <a:gd name="T5" fmla="*/ 2147483647 h 216"/>
              <a:gd name="T6" fmla="*/ 2147483647 w 186"/>
              <a:gd name="T7" fmla="*/ 2147483647 h 216"/>
              <a:gd name="T8" fmla="*/ 2147483647 w 186"/>
              <a:gd name="T9" fmla="*/ 2147483647 h 2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0 w 10000"/>
              <a:gd name="connsiteY0" fmla="*/ 0 h 10000"/>
              <a:gd name="connsiteX1" fmla="*/ 0 w 10000"/>
              <a:gd name="connsiteY1" fmla="*/ 3472 h 10000"/>
              <a:gd name="connsiteX2" fmla="*/ 10000 w 10000"/>
              <a:gd name="connsiteY2" fmla="*/ 3472 h 10000"/>
              <a:gd name="connsiteX3" fmla="*/ 10000 w 10000"/>
              <a:gd name="connsiteY3" fmla="*/ 10000 h 10000"/>
              <a:gd name="connsiteX4" fmla="*/ 244 w 10000"/>
              <a:gd name="connsiteY4" fmla="*/ 10000 h 10000"/>
              <a:gd name="connsiteX0" fmla="*/ 10380 w 20380"/>
              <a:gd name="connsiteY0" fmla="*/ 0 h 10000"/>
              <a:gd name="connsiteX1" fmla="*/ 10380 w 20380"/>
              <a:gd name="connsiteY1" fmla="*/ 3472 h 10000"/>
              <a:gd name="connsiteX2" fmla="*/ 20380 w 20380"/>
              <a:gd name="connsiteY2" fmla="*/ 3472 h 10000"/>
              <a:gd name="connsiteX3" fmla="*/ 20380 w 20380"/>
              <a:gd name="connsiteY3" fmla="*/ 10000 h 10000"/>
              <a:gd name="connsiteX4" fmla="*/ 0 w 2038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80" h="10000">
                <a:moveTo>
                  <a:pt x="10380" y="0"/>
                </a:moveTo>
                <a:lnTo>
                  <a:pt x="10380" y="3472"/>
                </a:lnTo>
                <a:lnTo>
                  <a:pt x="20380" y="3472"/>
                </a:lnTo>
                <a:lnTo>
                  <a:pt x="20380" y="10000"/>
                </a:lnTo>
                <a:lnTo>
                  <a:pt x="0" y="1000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62" name="Freeform 110"/>
          <p:cNvSpPr>
            <a:spLocks/>
          </p:cNvSpPr>
          <p:nvPr/>
        </p:nvSpPr>
        <p:spPr bwMode="auto">
          <a:xfrm>
            <a:off x="5222648" y="3518991"/>
            <a:ext cx="118074" cy="252412"/>
          </a:xfrm>
          <a:custGeom>
            <a:avLst/>
            <a:gdLst>
              <a:gd name="T0" fmla="*/ 0 w 55"/>
              <a:gd name="T1" fmla="*/ 0 h 159"/>
              <a:gd name="T2" fmla="*/ 0 w 55"/>
              <a:gd name="T3" fmla="*/ 2147483647 h 159"/>
              <a:gd name="T4" fmla="*/ 2147483647 w 55"/>
              <a:gd name="T5" fmla="*/ 2147483647 h 15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5" h="159">
                <a:moveTo>
                  <a:pt x="0" y="0"/>
                </a:moveTo>
                <a:lnTo>
                  <a:pt x="0" y="159"/>
                </a:lnTo>
                <a:lnTo>
                  <a:pt x="55" y="159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3663" name="Freeform 111"/>
          <p:cNvSpPr>
            <a:spLocks/>
          </p:cNvSpPr>
          <p:nvPr/>
        </p:nvSpPr>
        <p:spPr bwMode="auto">
          <a:xfrm>
            <a:off x="6924172" y="2465861"/>
            <a:ext cx="606029" cy="174978"/>
          </a:xfrm>
          <a:custGeom>
            <a:avLst/>
            <a:gdLst>
              <a:gd name="T0" fmla="*/ 0 w 272"/>
              <a:gd name="T1" fmla="*/ 2147483647 h 166"/>
              <a:gd name="T2" fmla="*/ 2147483647 w 272"/>
              <a:gd name="T3" fmla="*/ 2147483647 h 166"/>
              <a:gd name="T4" fmla="*/ 2147483647 w 272"/>
              <a:gd name="T5" fmla="*/ 0 h 166"/>
              <a:gd name="T6" fmla="*/ 2147483647 w 272"/>
              <a:gd name="T7" fmla="*/ 0 h 16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2" h="166">
                <a:moveTo>
                  <a:pt x="0" y="166"/>
                </a:moveTo>
                <a:lnTo>
                  <a:pt x="83" y="166"/>
                </a:lnTo>
                <a:lnTo>
                  <a:pt x="213" y="0"/>
                </a:lnTo>
                <a:lnTo>
                  <a:pt x="272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64" name="Freeform 112"/>
          <p:cNvSpPr>
            <a:spLocks/>
          </p:cNvSpPr>
          <p:nvPr/>
        </p:nvSpPr>
        <p:spPr bwMode="auto">
          <a:xfrm>
            <a:off x="6386771" y="2922091"/>
            <a:ext cx="232286" cy="306387"/>
          </a:xfrm>
          <a:custGeom>
            <a:avLst/>
            <a:gdLst>
              <a:gd name="T0" fmla="*/ 0 w 61"/>
              <a:gd name="T1" fmla="*/ 0 h 535"/>
              <a:gd name="T2" fmla="*/ 2147483647 w 61"/>
              <a:gd name="T3" fmla="*/ 2147483647 h 535"/>
              <a:gd name="T4" fmla="*/ 2147483647 w 61"/>
              <a:gd name="T5" fmla="*/ 2147483647 h 535"/>
              <a:gd name="T6" fmla="*/ 0 60000 65536"/>
              <a:gd name="T7" fmla="*/ 0 60000 65536"/>
              <a:gd name="T8" fmla="*/ 0 60000 65536"/>
              <a:gd name="connsiteX0" fmla="*/ 0 w 9102"/>
              <a:gd name="connsiteY0" fmla="*/ 0 h 10000"/>
              <a:gd name="connsiteX1" fmla="*/ 164 w 9102"/>
              <a:gd name="connsiteY1" fmla="*/ 10000 h 10000"/>
              <a:gd name="connsiteX2" fmla="*/ 9102 w 9102"/>
              <a:gd name="connsiteY2" fmla="*/ 9911 h 10000"/>
              <a:gd name="connsiteX0" fmla="*/ 0 w 10123"/>
              <a:gd name="connsiteY0" fmla="*/ 0 h 10000"/>
              <a:gd name="connsiteX1" fmla="*/ 180 w 10123"/>
              <a:gd name="connsiteY1" fmla="*/ 10000 h 10000"/>
              <a:gd name="connsiteX2" fmla="*/ 10123 w 10123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123" h="10000">
                <a:moveTo>
                  <a:pt x="0" y="0"/>
                </a:moveTo>
                <a:lnTo>
                  <a:pt x="180" y="10000"/>
                </a:lnTo>
                <a:lnTo>
                  <a:pt x="10123" y="1000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66" name="Text Box 114" descr="25%"/>
          <p:cNvSpPr txBox="1">
            <a:spLocks noChangeArrowheads="1"/>
          </p:cNvSpPr>
          <p:nvPr/>
        </p:nvSpPr>
        <p:spPr bwMode="auto">
          <a:xfrm>
            <a:off x="2160588" y="4302016"/>
            <a:ext cx="503237" cy="161925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Инсайт</a:t>
            </a:r>
          </a:p>
        </p:txBody>
      </p:sp>
      <p:sp>
        <p:nvSpPr>
          <p:cNvPr id="23667" name="Text Box 115" descr="25%"/>
          <p:cNvSpPr txBox="1">
            <a:spLocks noChangeArrowheads="1"/>
          </p:cNvSpPr>
          <p:nvPr/>
        </p:nvSpPr>
        <p:spPr bwMode="auto">
          <a:xfrm>
            <a:off x="3171825" y="5237530"/>
            <a:ext cx="647700" cy="180000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Интуиция</a:t>
            </a:r>
          </a:p>
        </p:txBody>
      </p:sp>
      <p:sp>
        <p:nvSpPr>
          <p:cNvPr id="23668" name="Freeform 116"/>
          <p:cNvSpPr>
            <a:spLocks/>
          </p:cNvSpPr>
          <p:nvPr/>
        </p:nvSpPr>
        <p:spPr bwMode="auto">
          <a:xfrm>
            <a:off x="1331913" y="3841054"/>
            <a:ext cx="699753" cy="1285391"/>
          </a:xfrm>
          <a:custGeom>
            <a:avLst/>
            <a:gdLst>
              <a:gd name="T0" fmla="*/ 0 w 9392"/>
              <a:gd name="T1" fmla="*/ 0 h 10000"/>
              <a:gd name="T2" fmla="*/ 0 w 9392"/>
              <a:gd name="T3" fmla="*/ 8783749 h 10000"/>
              <a:gd name="T4" fmla="*/ 53218787 w 9392"/>
              <a:gd name="T5" fmla="*/ 8783749 h 10000"/>
              <a:gd name="T6" fmla="*/ 53218787 w 9392"/>
              <a:gd name="T7" fmla="*/ 69995567 h 10000"/>
              <a:gd name="T8" fmla="*/ 61814329 w 9392"/>
              <a:gd name="T9" fmla="*/ 70269659 h 1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0 w 11372"/>
              <a:gd name="connsiteY0" fmla="*/ 0 h 10000"/>
              <a:gd name="connsiteX1" fmla="*/ 0 w 11372"/>
              <a:gd name="connsiteY1" fmla="*/ 1250 h 10000"/>
              <a:gd name="connsiteX2" fmla="*/ 8609 w 11372"/>
              <a:gd name="connsiteY2" fmla="*/ 1250 h 10000"/>
              <a:gd name="connsiteX3" fmla="*/ 8609 w 11372"/>
              <a:gd name="connsiteY3" fmla="*/ 9961 h 10000"/>
              <a:gd name="connsiteX4" fmla="*/ 11372 w 11372"/>
              <a:gd name="connsiteY4" fmla="*/ 10000 h 10000"/>
              <a:gd name="connsiteX0" fmla="*/ 0 w 11323"/>
              <a:gd name="connsiteY0" fmla="*/ 0 h 13454"/>
              <a:gd name="connsiteX1" fmla="*/ 0 w 11323"/>
              <a:gd name="connsiteY1" fmla="*/ 1250 h 13454"/>
              <a:gd name="connsiteX2" fmla="*/ 8609 w 11323"/>
              <a:gd name="connsiteY2" fmla="*/ 1250 h 13454"/>
              <a:gd name="connsiteX3" fmla="*/ 8609 w 11323"/>
              <a:gd name="connsiteY3" fmla="*/ 9961 h 13454"/>
              <a:gd name="connsiteX4" fmla="*/ 11323 w 11323"/>
              <a:gd name="connsiteY4" fmla="*/ 13454 h 13454"/>
              <a:gd name="connsiteX0" fmla="*/ 0 w 11323"/>
              <a:gd name="connsiteY0" fmla="*/ 0 h 13484"/>
              <a:gd name="connsiteX1" fmla="*/ 0 w 11323"/>
              <a:gd name="connsiteY1" fmla="*/ 1250 h 13484"/>
              <a:gd name="connsiteX2" fmla="*/ 8609 w 11323"/>
              <a:gd name="connsiteY2" fmla="*/ 1250 h 13484"/>
              <a:gd name="connsiteX3" fmla="*/ 8707 w 11323"/>
              <a:gd name="connsiteY3" fmla="*/ 13484 h 13484"/>
              <a:gd name="connsiteX4" fmla="*/ 11323 w 11323"/>
              <a:gd name="connsiteY4" fmla="*/ 13454 h 13484"/>
              <a:gd name="connsiteX0" fmla="*/ 0 w 10802"/>
              <a:gd name="connsiteY0" fmla="*/ 0 h 13486"/>
              <a:gd name="connsiteX1" fmla="*/ 0 w 10802"/>
              <a:gd name="connsiteY1" fmla="*/ 1250 h 13486"/>
              <a:gd name="connsiteX2" fmla="*/ 8609 w 10802"/>
              <a:gd name="connsiteY2" fmla="*/ 1250 h 13486"/>
              <a:gd name="connsiteX3" fmla="*/ 8707 w 10802"/>
              <a:gd name="connsiteY3" fmla="*/ 13484 h 13486"/>
              <a:gd name="connsiteX4" fmla="*/ 10802 w 10802"/>
              <a:gd name="connsiteY4" fmla="*/ 13486 h 13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2" h="13486">
                <a:moveTo>
                  <a:pt x="0" y="0"/>
                </a:moveTo>
                <a:lnTo>
                  <a:pt x="0" y="1250"/>
                </a:lnTo>
                <a:lnTo>
                  <a:pt x="8609" y="1250"/>
                </a:lnTo>
                <a:cubicBezTo>
                  <a:pt x="8642" y="5328"/>
                  <a:pt x="8674" y="9406"/>
                  <a:pt x="8707" y="13484"/>
                </a:cubicBezTo>
                <a:lnTo>
                  <a:pt x="10802" y="13486"/>
                </a:ln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69" name="Freeform 117"/>
          <p:cNvSpPr>
            <a:spLocks/>
          </p:cNvSpPr>
          <p:nvPr/>
        </p:nvSpPr>
        <p:spPr bwMode="auto">
          <a:xfrm>
            <a:off x="3433449" y="5421096"/>
            <a:ext cx="107950" cy="1015200"/>
          </a:xfrm>
          <a:custGeom>
            <a:avLst/>
            <a:gdLst>
              <a:gd name="T0" fmla="*/ 0 w 68"/>
              <a:gd name="T1" fmla="*/ 2147483647 h 538"/>
              <a:gd name="T2" fmla="*/ 2147483647 w 68"/>
              <a:gd name="T3" fmla="*/ 2147483647 h 538"/>
              <a:gd name="T4" fmla="*/ 2147483647 w 68"/>
              <a:gd name="T5" fmla="*/ 0 h 538"/>
              <a:gd name="T6" fmla="*/ 2147483647 w 68"/>
              <a:gd name="T7" fmla="*/ 0 h 53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8" h="538">
                <a:moveTo>
                  <a:pt x="0" y="538"/>
                </a:moveTo>
                <a:lnTo>
                  <a:pt x="67" y="538"/>
                </a:lnTo>
                <a:lnTo>
                  <a:pt x="68" y="0"/>
                </a:ln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70" name="Freeform 118"/>
          <p:cNvSpPr>
            <a:spLocks/>
          </p:cNvSpPr>
          <p:nvPr/>
        </p:nvSpPr>
        <p:spPr bwMode="auto">
          <a:xfrm>
            <a:off x="2520746" y="5202015"/>
            <a:ext cx="648000" cy="120252"/>
          </a:xfrm>
          <a:custGeom>
            <a:avLst/>
            <a:gdLst>
              <a:gd name="T0" fmla="*/ 0 w 476"/>
              <a:gd name="T1" fmla="*/ 0 h 69"/>
              <a:gd name="T2" fmla="*/ 0 w 476"/>
              <a:gd name="T3" fmla="*/ 2147483647 h 69"/>
              <a:gd name="T4" fmla="*/ 2147483647 w 476"/>
              <a:gd name="T5" fmla="*/ 2147483647 h 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76" h="69">
                <a:moveTo>
                  <a:pt x="0" y="0"/>
                </a:moveTo>
                <a:lnTo>
                  <a:pt x="0" y="69"/>
                </a:lnTo>
                <a:lnTo>
                  <a:pt x="476" y="69"/>
                </a:ln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71" name="Text Box 119" descr="25%"/>
          <p:cNvSpPr txBox="1">
            <a:spLocks noChangeArrowheads="1"/>
          </p:cNvSpPr>
          <p:nvPr/>
        </p:nvSpPr>
        <p:spPr bwMode="auto">
          <a:xfrm>
            <a:off x="382588" y="4733810"/>
            <a:ext cx="761678" cy="161925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Образ "Я"</a:t>
            </a:r>
          </a:p>
        </p:txBody>
      </p:sp>
      <p:sp>
        <p:nvSpPr>
          <p:cNvPr id="23673" name="Text Box 121" descr="25%"/>
          <p:cNvSpPr txBox="1">
            <a:spLocks noChangeArrowheads="1"/>
          </p:cNvSpPr>
          <p:nvPr/>
        </p:nvSpPr>
        <p:spPr bwMode="auto">
          <a:xfrm>
            <a:off x="924725" y="5915818"/>
            <a:ext cx="827087" cy="185737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Самосознание</a:t>
            </a:r>
          </a:p>
        </p:txBody>
      </p:sp>
      <p:sp>
        <p:nvSpPr>
          <p:cNvPr id="23675" name="Freeform 123"/>
          <p:cNvSpPr>
            <a:spLocks/>
          </p:cNvSpPr>
          <p:nvPr/>
        </p:nvSpPr>
        <p:spPr bwMode="auto">
          <a:xfrm flipH="1">
            <a:off x="1477271" y="5691721"/>
            <a:ext cx="770400" cy="224097"/>
          </a:xfrm>
          <a:custGeom>
            <a:avLst/>
            <a:gdLst>
              <a:gd name="T0" fmla="*/ 0 w 476"/>
              <a:gd name="T1" fmla="*/ 0 h 69"/>
              <a:gd name="T2" fmla="*/ 0 w 476"/>
              <a:gd name="T3" fmla="*/ 2147483647 h 69"/>
              <a:gd name="T4" fmla="*/ 2147483647 w 476"/>
              <a:gd name="T5" fmla="*/ 2147483647 h 69"/>
              <a:gd name="T6" fmla="*/ 0 60000 65536"/>
              <a:gd name="T7" fmla="*/ 0 60000 65536"/>
              <a:gd name="T8" fmla="*/ 0 60000 65536"/>
              <a:gd name="connsiteX0" fmla="*/ 0 w 10000"/>
              <a:gd name="connsiteY0" fmla="*/ 0 h 10000"/>
              <a:gd name="connsiteX1" fmla="*/ 26 w 10000"/>
              <a:gd name="connsiteY1" fmla="*/ 4342 h 10000"/>
              <a:gd name="connsiteX2" fmla="*/ 0 w 10000"/>
              <a:gd name="connsiteY2" fmla="*/ 10000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26 w 10000"/>
              <a:gd name="connsiteY1" fmla="*/ 4342 h 10000"/>
              <a:gd name="connsiteX2" fmla="*/ 0 w 10000"/>
              <a:gd name="connsiteY2" fmla="*/ 10000 h 10000"/>
              <a:gd name="connsiteX3" fmla="*/ 10000 w 10000"/>
              <a:gd name="connsiteY3" fmla="*/ 10000 h 10000"/>
              <a:gd name="connsiteX0" fmla="*/ 0 w 17990"/>
              <a:gd name="connsiteY0" fmla="*/ 0 h 10000"/>
              <a:gd name="connsiteX1" fmla="*/ 26 w 17990"/>
              <a:gd name="connsiteY1" fmla="*/ 4342 h 10000"/>
              <a:gd name="connsiteX2" fmla="*/ 0 w 17990"/>
              <a:gd name="connsiteY2" fmla="*/ 10000 h 10000"/>
              <a:gd name="connsiteX3" fmla="*/ 17990 w 17990"/>
              <a:gd name="connsiteY3" fmla="*/ 6663 h 10000"/>
              <a:gd name="connsiteX0" fmla="*/ 0 w 17990"/>
              <a:gd name="connsiteY0" fmla="*/ 0 h 6663"/>
              <a:gd name="connsiteX1" fmla="*/ 26 w 17990"/>
              <a:gd name="connsiteY1" fmla="*/ 4342 h 6663"/>
              <a:gd name="connsiteX2" fmla="*/ 17868 w 17990"/>
              <a:gd name="connsiteY2" fmla="*/ 4410 h 6663"/>
              <a:gd name="connsiteX3" fmla="*/ 17990 w 17990"/>
              <a:gd name="connsiteY3" fmla="*/ 6663 h 6663"/>
              <a:gd name="connsiteX0" fmla="*/ 0 w 10000"/>
              <a:gd name="connsiteY0" fmla="*/ 0 h 10000"/>
              <a:gd name="connsiteX1" fmla="*/ 14 w 10000"/>
              <a:gd name="connsiteY1" fmla="*/ 6517 h 10000"/>
              <a:gd name="connsiteX2" fmla="*/ 9932 w 10000"/>
              <a:gd name="connsiteY2" fmla="*/ 6619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14 w 10000"/>
              <a:gd name="connsiteY1" fmla="*/ 6517 h 10000"/>
              <a:gd name="connsiteX2" fmla="*/ 9932 w 10000"/>
              <a:gd name="connsiteY2" fmla="*/ 6243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14 w 10000"/>
              <a:gd name="connsiteY1" fmla="*/ 6517 h 10000"/>
              <a:gd name="connsiteX2" fmla="*/ 9972 w 10000"/>
              <a:gd name="connsiteY2" fmla="*/ 6368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14 w 10000"/>
              <a:gd name="connsiteY1" fmla="*/ 6517 h 10000"/>
              <a:gd name="connsiteX2" fmla="*/ 9972 w 10000"/>
              <a:gd name="connsiteY2" fmla="*/ 680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14 w 10000"/>
              <a:gd name="connsiteY1" fmla="*/ 6517 h 10000"/>
              <a:gd name="connsiteX2" fmla="*/ 9928 w 10000"/>
              <a:gd name="connsiteY2" fmla="*/ 6514 h 10000"/>
              <a:gd name="connsiteX3" fmla="*/ 10000 w 10000"/>
              <a:gd name="connsiteY3" fmla="*/ 10000 h 10000"/>
              <a:gd name="connsiteX0" fmla="*/ 0 w 9967"/>
              <a:gd name="connsiteY0" fmla="*/ 0 h 10000"/>
              <a:gd name="connsiteX1" fmla="*/ 14 w 9967"/>
              <a:gd name="connsiteY1" fmla="*/ 6517 h 10000"/>
              <a:gd name="connsiteX2" fmla="*/ 9928 w 9967"/>
              <a:gd name="connsiteY2" fmla="*/ 6514 h 10000"/>
              <a:gd name="connsiteX3" fmla="*/ 9967 w 9967"/>
              <a:gd name="connsiteY3" fmla="*/ 10000 h 10000"/>
              <a:gd name="connsiteX0" fmla="*/ 0 w 9968"/>
              <a:gd name="connsiteY0" fmla="*/ 0 h 10000"/>
              <a:gd name="connsiteX1" fmla="*/ 14 w 9968"/>
              <a:gd name="connsiteY1" fmla="*/ 6517 h 10000"/>
              <a:gd name="connsiteX2" fmla="*/ 9961 w 9968"/>
              <a:gd name="connsiteY2" fmla="*/ 6514 h 10000"/>
              <a:gd name="connsiteX3" fmla="*/ 9967 w 9968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8" h="10000">
                <a:moveTo>
                  <a:pt x="0" y="0"/>
                </a:moveTo>
                <a:cubicBezTo>
                  <a:pt x="5" y="2172"/>
                  <a:pt x="9" y="4345"/>
                  <a:pt x="14" y="6517"/>
                </a:cubicBezTo>
                <a:lnTo>
                  <a:pt x="9961" y="6514"/>
                </a:lnTo>
                <a:cubicBezTo>
                  <a:pt x="9984" y="7641"/>
                  <a:pt x="9944" y="8873"/>
                  <a:pt x="9967" y="1000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76" name="Text Box 124" descr="60%"/>
          <p:cNvSpPr txBox="1">
            <a:spLocks noChangeArrowheads="1"/>
          </p:cNvSpPr>
          <p:nvPr/>
        </p:nvSpPr>
        <p:spPr bwMode="auto">
          <a:xfrm>
            <a:off x="5613400" y="2046097"/>
            <a:ext cx="1008063" cy="179387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Внимание</a:t>
            </a:r>
          </a:p>
        </p:txBody>
      </p:sp>
      <p:sp>
        <p:nvSpPr>
          <p:cNvPr id="23677" name="Line 125"/>
          <p:cNvSpPr>
            <a:spLocks noChangeShapeType="1"/>
          </p:cNvSpPr>
          <p:nvPr/>
        </p:nvSpPr>
        <p:spPr bwMode="auto">
          <a:xfrm flipV="1">
            <a:off x="6122988" y="2223896"/>
            <a:ext cx="0" cy="21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78" name="Text Box 126" descr="20%"/>
          <p:cNvSpPr txBox="1">
            <a:spLocks noChangeArrowheads="1"/>
          </p:cNvSpPr>
          <p:nvPr/>
        </p:nvSpPr>
        <p:spPr bwMode="auto">
          <a:xfrm>
            <a:off x="6634215" y="3685678"/>
            <a:ext cx="719138" cy="179388"/>
          </a:xfrm>
          <a:prstGeom prst="rect">
            <a:avLst/>
          </a:prstGeom>
          <a:pattFill prst="pct30">
            <a:fgClr>
              <a:srgbClr val="FF99FF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Депрессия</a:t>
            </a:r>
          </a:p>
        </p:txBody>
      </p:sp>
      <p:sp>
        <p:nvSpPr>
          <p:cNvPr id="23679" name="Text Box 127" descr="20%"/>
          <p:cNvSpPr txBox="1">
            <a:spLocks noChangeArrowheads="1"/>
          </p:cNvSpPr>
          <p:nvPr/>
        </p:nvSpPr>
        <p:spPr bwMode="auto">
          <a:xfrm>
            <a:off x="6620916" y="3176091"/>
            <a:ext cx="719138" cy="179387"/>
          </a:xfrm>
          <a:prstGeom prst="rect">
            <a:avLst/>
          </a:prstGeom>
          <a:pattFill prst="pct30">
            <a:fgClr>
              <a:srgbClr val="FF99FF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Аффект</a:t>
            </a:r>
          </a:p>
        </p:txBody>
      </p:sp>
      <p:sp>
        <p:nvSpPr>
          <p:cNvPr id="23680" name="Text Box 128" descr="20%"/>
          <p:cNvSpPr txBox="1">
            <a:spLocks noChangeArrowheads="1"/>
          </p:cNvSpPr>
          <p:nvPr/>
        </p:nvSpPr>
        <p:spPr bwMode="auto">
          <a:xfrm>
            <a:off x="6627266" y="3428503"/>
            <a:ext cx="719138" cy="179388"/>
          </a:xfrm>
          <a:prstGeom prst="rect">
            <a:avLst/>
          </a:prstGeom>
          <a:pattFill prst="pct30">
            <a:fgClr>
              <a:srgbClr val="FF99FF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Фрустрация</a:t>
            </a:r>
          </a:p>
        </p:txBody>
      </p:sp>
      <p:sp>
        <p:nvSpPr>
          <p:cNvPr id="23681" name="Freeform 129"/>
          <p:cNvSpPr>
            <a:spLocks/>
          </p:cNvSpPr>
          <p:nvPr/>
        </p:nvSpPr>
        <p:spPr bwMode="auto">
          <a:xfrm>
            <a:off x="6392256" y="3225303"/>
            <a:ext cx="230509" cy="255588"/>
          </a:xfrm>
          <a:custGeom>
            <a:avLst/>
            <a:gdLst>
              <a:gd name="T0" fmla="*/ 0 w 68"/>
              <a:gd name="T1" fmla="*/ 0 h 161"/>
              <a:gd name="T2" fmla="*/ 0 w 68"/>
              <a:gd name="T3" fmla="*/ 2147483647 h 161"/>
              <a:gd name="T4" fmla="*/ 2147483647 w 68"/>
              <a:gd name="T5" fmla="*/ 2147483647 h 16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8" h="161">
                <a:moveTo>
                  <a:pt x="0" y="0"/>
                </a:moveTo>
                <a:lnTo>
                  <a:pt x="0" y="161"/>
                </a:lnTo>
                <a:lnTo>
                  <a:pt x="68" y="161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3685" name="Freeform 133"/>
          <p:cNvSpPr>
            <a:spLocks/>
          </p:cNvSpPr>
          <p:nvPr/>
        </p:nvSpPr>
        <p:spPr bwMode="auto">
          <a:xfrm>
            <a:off x="6621460" y="5915817"/>
            <a:ext cx="360000" cy="162000"/>
          </a:xfrm>
          <a:custGeom>
            <a:avLst/>
            <a:gdLst>
              <a:gd name="T0" fmla="*/ 0 w 890"/>
              <a:gd name="T1" fmla="*/ 0 h 292"/>
              <a:gd name="T2" fmla="*/ 2147483647 w 890"/>
              <a:gd name="T3" fmla="*/ 0 h 292"/>
              <a:gd name="T4" fmla="*/ 2147483647 w 890"/>
              <a:gd name="T5" fmla="*/ 2147483647 h 292"/>
              <a:gd name="T6" fmla="*/ 2147483647 w 890"/>
              <a:gd name="T7" fmla="*/ 2147483647 h 292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8877"/>
              <a:gd name="connsiteY0" fmla="*/ 0 h 9966"/>
              <a:gd name="connsiteX1" fmla="*/ 6865 w 8877"/>
              <a:gd name="connsiteY1" fmla="*/ 0 h 9966"/>
              <a:gd name="connsiteX2" fmla="*/ 6865 w 8877"/>
              <a:gd name="connsiteY2" fmla="*/ 9966 h 9966"/>
              <a:gd name="connsiteX3" fmla="*/ 8877 w 8877"/>
              <a:gd name="connsiteY3" fmla="*/ 9883 h 9966"/>
              <a:gd name="connsiteX0" fmla="*/ 0 w 10378"/>
              <a:gd name="connsiteY0" fmla="*/ 0 h 10052"/>
              <a:gd name="connsiteX1" fmla="*/ 7733 w 10378"/>
              <a:gd name="connsiteY1" fmla="*/ 0 h 10052"/>
              <a:gd name="connsiteX2" fmla="*/ 7733 w 10378"/>
              <a:gd name="connsiteY2" fmla="*/ 10000 h 10052"/>
              <a:gd name="connsiteX3" fmla="*/ 10378 w 10378"/>
              <a:gd name="connsiteY3" fmla="*/ 10052 h 10052"/>
              <a:gd name="connsiteX0" fmla="*/ 0 w 11947"/>
              <a:gd name="connsiteY0" fmla="*/ 0 h 10052"/>
              <a:gd name="connsiteX1" fmla="*/ 7733 w 11947"/>
              <a:gd name="connsiteY1" fmla="*/ 0 h 10052"/>
              <a:gd name="connsiteX2" fmla="*/ 7733 w 11947"/>
              <a:gd name="connsiteY2" fmla="*/ 10000 h 10052"/>
              <a:gd name="connsiteX3" fmla="*/ 11947 w 11947"/>
              <a:gd name="connsiteY3" fmla="*/ 10052 h 10052"/>
              <a:gd name="connsiteX0" fmla="*/ 0 w 10642"/>
              <a:gd name="connsiteY0" fmla="*/ 0 h 10052"/>
              <a:gd name="connsiteX1" fmla="*/ 7733 w 10642"/>
              <a:gd name="connsiteY1" fmla="*/ 0 h 10052"/>
              <a:gd name="connsiteX2" fmla="*/ 7733 w 10642"/>
              <a:gd name="connsiteY2" fmla="*/ 10000 h 10052"/>
              <a:gd name="connsiteX3" fmla="*/ 10642 w 10642"/>
              <a:gd name="connsiteY3" fmla="*/ 10052 h 10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42" h="10052">
                <a:moveTo>
                  <a:pt x="0" y="0"/>
                </a:moveTo>
                <a:lnTo>
                  <a:pt x="7733" y="0"/>
                </a:lnTo>
                <a:lnTo>
                  <a:pt x="7733" y="10000"/>
                </a:lnTo>
                <a:lnTo>
                  <a:pt x="10642" y="1005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86" name="Freeform 134"/>
          <p:cNvSpPr>
            <a:spLocks/>
          </p:cNvSpPr>
          <p:nvPr/>
        </p:nvSpPr>
        <p:spPr bwMode="auto">
          <a:xfrm>
            <a:off x="7478718" y="5808672"/>
            <a:ext cx="0" cy="108000"/>
          </a:xfrm>
          <a:custGeom>
            <a:avLst/>
            <a:gdLst>
              <a:gd name="T0" fmla="*/ 0 w 1"/>
              <a:gd name="T1" fmla="*/ 0 h 5414"/>
              <a:gd name="T2" fmla="*/ 0 w 1"/>
              <a:gd name="T3" fmla="*/ 2147483647 h 541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414">
                <a:moveTo>
                  <a:pt x="0" y="0"/>
                </a:moveTo>
                <a:lnTo>
                  <a:pt x="0" y="541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687" name="Text Box 135" descr="25%"/>
          <p:cNvSpPr txBox="1">
            <a:spLocks noChangeArrowheads="1"/>
          </p:cNvSpPr>
          <p:nvPr/>
        </p:nvSpPr>
        <p:spPr bwMode="auto">
          <a:xfrm>
            <a:off x="2100263" y="4598292"/>
            <a:ext cx="617537" cy="161925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Мысль</a:t>
            </a:r>
          </a:p>
        </p:txBody>
      </p:sp>
      <p:sp>
        <p:nvSpPr>
          <p:cNvPr id="23688" name="Freeform 136"/>
          <p:cNvSpPr>
            <a:spLocks/>
          </p:cNvSpPr>
          <p:nvPr/>
        </p:nvSpPr>
        <p:spPr bwMode="auto">
          <a:xfrm>
            <a:off x="2669157" y="4384843"/>
            <a:ext cx="151831" cy="700339"/>
          </a:xfrm>
          <a:custGeom>
            <a:avLst/>
            <a:gdLst>
              <a:gd name="T0" fmla="*/ 0 w 91"/>
              <a:gd name="T1" fmla="*/ 0 h 416"/>
              <a:gd name="T2" fmla="*/ 2147483647 w 91"/>
              <a:gd name="T3" fmla="*/ 2147483647 h 416"/>
              <a:gd name="T4" fmla="*/ 0 60000 65536"/>
              <a:gd name="T5" fmla="*/ 0 60000 65536"/>
              <a:gd name="connsiteX0" fmla="*/ 5675 w 10510"/>
              <a:gd name="connsiteY0" fmla="*/ 10000 h 10000"/>
              <a:gd name="connsiteX1" fmla="*/ 10510 w 10510"/>
              <a:gd name="connsiteY1" fmla="*/ 10000 h 10000"/>
              <a:gd name="connsiteX2" fmla="*/ 10510 w 10510"/>
              <a:gd name="connsiteY2" fmla="*/ 0 h 10000"/>
              <a:gd name="connsiteX3" fmla="*/ 0 w 10510"/>
              <a:gd name="connsiteY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10" h="10000">
                <a:moveTo>
                  <a:pt x="5675" y="10000"/>
                </a:moveTo>
                <a:lnTo>
                  <a:pt x="10510" y="10000"/>
                </a:lnTo>
                <a:lnTo>
                  <a:pt x="10510" y="0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70C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3690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621344" y="4293095"/>
            <a:ext cx="771525" cy="234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Личность</a:t>
            </a:r>
          </a:p>
        </p:txBody>
      </p:sp>
      <p:sp>
        <p:nvSpPr>
          <p:cNvPr id="23691" name="Text Box 139" descr="Точечные ромбики"/>
          <p:cNvSpPr txBox="1">
            <a:spLocks noChangeArrowheads="1"/>
          </p:cNvSpPr>
          <p:nvPr/>
        </p:nvSpPr>
        <p:spPr bwMode="auto">
          <a:xfrm>
            <a:off x="5688824" y="5763943"/>
            <a:ext cx="1009718" cy="225692"/>
          </a:xfrm>
          <a:prstGeom prst="rect">
            <a:avLst/>
          </a:prstGeom>
          <a:pattFill prst="dotDmnd">
            <a:fgClr>
              <a:srgbClr val="FF330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Деятельность</a:t>
            </a:r>
          </a:p>
        </p:txBody>
      </p:sp>
      <p:sp>
        <p:nvSpPr>
          <p:cNvPr id="23692" name="Text Box 140" descr="Точечные ромбики"/>
          <p:cNvSpPr txBox="1">
            <a:spLocks noChangeArrowheads="1"/>
          </p:cNvSpPr>
          <p:nvPr/>
        </p:nvSpPr>
        <p:spPr bwMode="auto">
          <a:xfrm>
            <a:off x="6974545" y="5922785"/>
            <a:ext cx="936625" cy="306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Общение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altLang="ru-RU" sz="1200" dirty="0" err="1">
                <a:latin typeface="Times New Roman" pitchFamily="18" charset="0"/>
                <a:cs typeface="Times New Roman" pitchFamily="18" charset="0"/>
              </a:rPr>
              <a:t>деят-ть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94" name="Text Box 142" descr="25%"/>
          <p:cNvSpPr txBox="1">
            <a:spLocks noChangeArrowheads="1"/>
          </p:cNvSpPr>
          <p:nvPr/>
        </p:nvSpPr>
        <p:spPr bwMode="auto">
          <a:xfrm>
            <a:off x="2143125" y="482049"/>
            <a:ext cx="1257300" cy="269875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 b="1" dirty="0">
                <a:latin typeface="Times New Roman" panose="02020603050405020304" pitchFamily="18" charset="0"/>
                <a:cs typeface="Times New Roman" pitchFamily="18" charset="0"/>
              </a:rPr>
              <a:t>Психика</a:t>
            </a:r>
            <a:endParaRPr lang="ru-RU" alt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95" name="Text Box 143" descr="25%"/>
          <p:cNvSpPr txBox="1">
            <a:spLocks noChangeArrowheads="1"/>
          </p:cNvSpPr>
          <p:nvPr/>
        </p:nvSpPr>
        <p:spPr bwMode="auto">
          <a:xfrm>
            <a:off x="1262063" y="938775"/>
            <a:ext cx="1257300" cy="342000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 anchor="ctr" anchorCtr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Психическое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явление</a:t>
            </a:r>
          </a:p>
        </p:txBody>
      </p:sp>
      <p:sp>
        <p:nvSpPr>
          <p:cNvPr id="23696" name="Text Box 144" descr="25%"/>
          <p:cNvSpPr txBox="1">
            <a:spLocks noChangeArrowheads="1"/>
          </p:cNvSpPr>
          <p:nvPr/>
        </p:nvSpPr>
        <p:spPr bwMode="auto">
          <a:xfrm>
            <a:off x="3038475" y="938775"/>
            <a:ext cx="1257300" cy="342000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 anchor="ctr" anchorCtr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Психическое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отражение</a:t>
            </a:r>
          </a:p>
        </p:txBody>
      </p:sp>
      <p:sp>
        <p:nvSpPr>
          <p:cNvPr id="23697" name="Text Box 145" descr="25%"/>
          <p:cNvSpPr txBox="1">
            <a:spLocks noChangeArrowheads="1"/>
          </p:cNvSpPr>
          <p:nvPr/>
        </p:nvSpPr>
        <p:spPr bwMode="auto">
          <a:xfrm>
            <a:off x="2156706" y="1472424"/>
            <a:ext cx="1257300" cy="342000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 anchor="ctr" anchorCtr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anose="02020603050405020304" pitchFamily="18" charset="0"/>
                <a:cs typeface="Times New Roman" pitchFamily="18" charset="0"/>
              </a:rPr>
              <a:t>Психический </a:t>
            </a:r>
            <a:endParaRPr lang="ru-RU" altLang="ru-RU" sz="1200" b="1" dirty="0" smtClean="0">
              <a:latin typeface="Times New Roman" panose="02020603050405020304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itchFamily="18" charset="0"/>
              </a:rPr>
              <a:t>процесс</a:t>
            </a:r>
            <a:endParaRPr lang="ru-RU" altLang="ru-RU" sz="12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3698" name="Freeform 146"/>
          <p:cNvSpPr>
            <a:spLocks/>
          </p:cNvSpPr>
          <p:nvPr/>
        </p:nvSpPr>
        <p:spPr bwMode="auto">
          <a:xfrm>
            <a:off x="3132138" y="756687"/>
            <a:ext cx="566737" cy="180000"/>
          </a:xfrm>
          <a:custGeom>
            <a:avLst/>
            <a:gdLst>
              <a:gd name="T0" fmla="*/ 0 w 357"/>
              <a:gd name="T1" fmla="*/ 0 h 139"/>
              <a:gd name="T2" fmla="*/ 0 w 357"/>
              <a:gd name="T3" fmla="*/ 2147483647 h 139"/>
              <a:gd name="T4" fmla="*/ 2147483647 w 357"/>
              <a:gd name="T5" fmla="*/ 2147483647 h 139"/>
              <a:gd name="T6" fmla="*/ 2147483647 w 357"/>
              <a:gd name="T7" fmla="*/ 2147483647 h 13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57" h="139">
                <a:moveTo>
                  <a:pt x="0" y="0"/>
                </a:moveTo>
                <a:lnTo>
                  <a:pt x="0" y="69"/>
                </a:lnTo>
                <a:lnTo>
                  <a:pt x="357" y="69"/>
                </a:lnTo>
                <a:lnTo>
                  <a:pt x="356" y="139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99" name="Freeform 147"/>
          <p:cNvSpPr>
            <a:spLocks/>
          </p:cNvSpPr>
          <p:nvPr/>
        </p:nvSpPr>
        <p:spPr bwMode="auto">
          <a:xfrm>
            <a:off x="2513013" y="1132450"/>
            <a:ext cx="522287" cy="0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65" h="1">
                <a:moveTo>
                  <a:pt x="0" y="0"/>
                </a:moveTo>
                <a:lnTo>
                  <a:pt x="765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00" name="Text Box 148" descr="25%"/>
          <p:cNvSpPr txBox="1">
            <a:spLocks noChangeArrowheads="1"/>
          </p:cNvSpPr>
          <p:nvPr/>
        </p:nvSpPr>
        <p:spPr bwMode="auto">
          <a:xfrm>
            <a:off x="4644008" y="420137"/>
            <a:ext cx="1600071" cy="385762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 anchor="ctr" anchorCtr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Субъект</a:t>
            </a:r>
          </a:p>
          <a:p>
            <a:pPr algn="ctr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(носитель психики)</a:t>
            </a:r>
          </a:p>
        </p:txBody>
      </p:sp>
      <p:sp>
        <p:nvSpPr>
          <p:cNvPr id="23701" name="Freeform 149"/>
          <p:cNvSpPr>
            <a:spLocks/>
          </p:cNvSpPr>
          <p:nvPr/>
        </p:nvSpPr>
        <p:spPr bwMode="auto">
          <a:xfrm>
            <a:off x="3401789" y="602699"/>
            <a:ext cx="1245600" cy="0"/>
          </a:xfrm>
          <a:custGeom>
            <a:avLst/>
            <a:gdLst>
              <a:gd name="T0" fmla="*/ 0 w 1076"/>
              <a:gd name="T1" fmla="*/ 0 h 1"/>
              <a:gd name="T2" fmla="*/ 2147483647 w 1076"/>
              <a:gd name="T3" fmla="*/ 2147483647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76" h="1">
                <a:moveTo>
                  <a:pt x="0" y="0"/>
                </a:moveTo>
                <a:lnTo>
                  <a:pt x="1076" y="1"/>
                </a:ln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02" name="Freeform 150"/>
          <p:cNvSpPr>
            <a:spLocks/>
          </p:cNvSpPr>
          <p:nvPr/>
        </p:nvSpPr>
        <p:spPr bwMode="auto">
          <a:xfrm>
            <a:off x="5445168" y="805899"/>
            <a:ext cx="0" cy="194400"/>
          </a:xfrm>
          <a:custGeom>
            <a:avLst/>
            <a:gdLst>
              <a:gd name="T0" fmla="*/ 0 w 1"/>
              <a:gd name="T1" fmla="*/ 0 h 5414"/>
              <a:gd name="T2" fmla="*/ 0 w 1"/>
              <a:gd name="T3" fmla="*/ 2147483647 h 541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414">
                <a:moveTo>
                  <a:pt x="0" y="0"/>
                </a:moveTo>
                <a:lnTo>
                  <a:pt x="0" y="541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03" name="Text Box 151" descr="25%"/>
          <p:cNvSpPr txBox="1">
            <a:spLocks noChangeArrowheads="1"/>
          </p:cNvSpPr>
          <p:nvPr/>
        </p:nvSpPr>
        <p:spPr bwMode="auto">
          <a:xfrm>
            <a:off x="3687677" y="1513062"/>
            <a:ext cx="1746000" cy="269875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itchFamily="18" charset="0"/>
              </a:rPr>
              <a:t>Субъективный образ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704" name="Freeform 152"/>
          <p:cNvSpPr>
            <a:spLocks/>
          </p:cNvSpPr>
          <p:nvPr/>
        </p:nvSpPr>
        <p:spPr bwMode="auto">
          <a:xfrm flipH="1">
            <a:off x="3416755" y="1644909"/>
            <a:ext cx="270000" cy="0"/>
          </a:xfrm>
          <a:custGeom>
            <a:avLst/>
            <a:gdLst>
              <a:gd name="T0" fmla="*/ 2147483647 w 765"/>
              <a:gd name="T1" fmla="*/ 0 h 1"/>
              <a:gd name="T2" fmla="*/ 0 w 765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65" h="1">
                <a:moveTo>
                  <a:pt x="765" y="0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05" name="Freeform 153"/>
          <p:cNvSpPr>
            <a:spLocks/>
          </p:cNvSpPr>
          <p:nvPr/>
        </p:nvSpPr>
        <p:spPr bwMode="auto">
          <a:xfrm flipH="1">
            <a:off x="1908175" y="751924"/>
            <a:ext cx="566738" cy="180000"/>
          </a:xfrm>
          <a:custGeom>
            <a:avLst/>
            <a:gdLst>
              <a:gd name="T0" fmla="*/ 0 w 357"/>
              <a:gd name="T1" fmla="*/ 0 h 139"/>
              <a:gd name="T2" fmla="*/ 0 w 357"/>
              <a:gd name="T3" fmla="*/ 2147483647 h 139"/>
              <a:gd name="T4" fmla="*/ 2147483647 w 357"/>
              <a:gd name="T5" fmla="*/ 2147483647 h 139"/>
              <a:gd name="T6" fmla="*/ 2147483647 w 357"/>
              <a:gd name="T7" fmla="*/ 2147483647 h 13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57" h="139">
                <a:moveTo>
                  <a:pt x="0" y="0"/>
                </a:moveTo>
                <a:lnTo>
                  <a:pt x="0" y="69"/>
                </a:lnTo>
                <a:lnTo>
                  <a:pt x="357" y="69"/>
                </a:lnTo>
                <a:lnTo>
                  <a:pt x="356" y="139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06" name="Freeform 154"/>
          <p:cNvSpPr>
            <a:spLocks/>
          </p:cNvSpPr>
          <p:nvPr/>
        </p:nvSpPr>
        <p:spPr bwMode="auto">
          <a:xfrm flipH="1">
            <a:off x="3059113" y="1285024"/>
            <a:ext cx="582612" cy="180000"/>
          </a:xfrm>
          <a:custGeom>
            <a:avLst/>
            <a:gdLst>
              <a:gd name="T0" fmla="*/ 0 w 357"/>
              <a:gd name="T1" fmla="*/ 0 h 139"/>
              <a:gd name="T2" fmla="*/ 0 w 357"/>
              <a:gd name="T3" fmla="*/ 2147483647 h 139"/>
              <a:gd name="T4" fmla="*/ 2147483647 w 357"/>
              <a:gd name="T5" fmla="*/ 2147483647 h 139"/>
              <a:gd name="T6" fmla="*/ 2147483647 w 357"/>
              <a:gd name="T7" fmla="*/ 2147483647 h 13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57" h="139">
                <a:moveTo>
                  <a:pt x="0" y="0"/>
                </a:moveTo>
                <a:lnTo>
                  <a:pt x="0" y="69"/>
                </a:lnTo>
                <a:lnTo>
                  <a:pt x="357" y="69"/>
                </a:lnTo>
                <a:lnTo>
                  <a:pt x="356" y="139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07" name="Freeform 155"/>
          <p:cNvSpPr>
            <a:spLocks/>
          </p:cNvSpPr>
          <p:nvPr/>
        </p:nvSpPr>
        <p:spPr bwMode="auto">
          <a:xfrm>
            <a:off x="1908175" y="1285024"/>
            <a:ext cx="554038" cy="180000"/>
          </a:xfrm>
          <a:custGeom>
            <a:avLst/>
            <a:gdLst>
              <a:gd name="T0" fmla="*/ 0 w 357"/>
              <a:gd name="T1" fmla="*/ 0 h 139"/>
              <a:gd name="T2" fmla="*/ 0 w 357"/>
              <a:gd name="T3" fmla="*/ 2147483647 h 139"/>
              <a:gd name="T4" fmla="*/ 2147483647 w 357"/>
              <a:gd name="T5" fmla="*/ 2147483647 h 139"/>
              <a:gd name="T6" fmla="*/ 2147483647 w 357"/>
              <a:gd name="T7" fmla="*/ 2147483647 h 13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57" h="139">
                <a:moveTo>
                  <a:pt x="0" y="0"/>
                </a:moveTo>
                <a:lnTo>
                  <a:pt x="0" y="69"/>
                </a:lnTo>
                <a:lnTo>
                  <a:pt x="357" y="69"/>
                </a:lnTo>
                <a:lnTo>
                  <a:pt x="356" y="139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08" name="Text Box 156" descr="25%"/>
          <p:cNvSpPr txBox="1">
            <a:spLocks noChangeArrowheads="1"/>
          </p:cNvSpPr>
          <p:nvPr/>
        </p:nvSpPr>
        <p:spPr bwMode="auto">
          <a:xfrm>
            <a:off x="4717067" y="1004529"/>
            <a:ext cx="1455738" cy="269875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 anchor="ctr" anchorCtr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anose="02020603050405020304" pitchFamily="18" charset="0"/>
                <a:cs typeface="Times New Roman" pitchFamily="18" charset="0"/>
              </a:rPr>
              <a:t>Субъективность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709" name="Freeform 157"/>
          <p:cNvSpPr>
            <a:spLocks/>
          </p:cNvSpPr>
          <p:nvPr/>
        </p:nvSpPr>
        <p:spPr bwMode="auto">
          <a:xfrm>
            <a:off x="4297363" y="1134620"/>
            <a:ext cx="421200" cy="1587"/>
          </a:xfrm>
          <a:custGeom>
            <a:avLst/>
            <a:gdLst>
              <a:gd name="T0" fmla="*/ 0 w 620"/>
              <a:gd name="T1" fmla="*/ 0 h 1"/>
              <a:gd name="T2" fmla="*/ 2147483647 w 620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20" h="1">
                <a:moveTo>
                  <a:pt x="0" y="0"/>
                </a:moveTo>
                <a:lnTo>
                  <a:pt x="62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10" name="Rectangle 158"/>
          <p:cNvSpPr>
            <a:spLocks noChangeArrowheads="1"/>
          </p:cNvSpPr>
          <p:nvPr/>
        </p:nvSpPr>
        <p:spPr bwMode="auto">
          <a:xfrm>
            <a:off x="60326" y="367714"/>
            <a:ext cx="8688388" cy="153000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711" name="Text Box 159" descr="25%"/>
          <p:cNvSpPr txBox="1">
            <a:spLocks noChangeArrowheads="1"/>
          </p:cNvSpPr>
          <p:nvPr/>
        </p:nvSpPr>
        <p:spPr bwMode="auto">
          <a:xfrm>
            <a:off x="6781085" y="1519088"/>
            <a:ext cx="1760165" cy="342000"/>
          </a:xfrm>
          <a:prstGeom prst="rect">
            <a:avLst/>
          </a:prstGeom>
          <a:pattFill prst="pct25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itchFamily="18" charset="0"/>
                <a:cs typeface="Times New Roman" pitchFamily="18" charset="0"/>
              </a:rPr>
              <a:t>Адекватность</a:t>
            </a:r>
          </a:p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altLang="ru-RU" sz="1200" b="1" dirty="0" smtClean="0">
                <a:latin typeface="Times New Roman" pitchFamily="18" charset="0"/>
                <a:cs typeface="Times New Roman" pitchFamily="18" charset="0"/>
              </a:rPr>
              <a:t>убъективного образа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712" name="Freeform 160"/>
          <p:cNvSpPr>
            <a:spLocks/>
          </p:cNvSpPr>
          <p:nvPr/>
        </p:nvSpPr>
        <p:spPr bwMode="auto">
          <a:xfrm>
            <a:off x="5432315" y="1700808"/>
            <a:ext cx="1350000" cy="1588"/>
          </a:xfrm>
          <a:custGeom>
            <a:avLst/>
            <a:gdLst>
              <a:gd name="T0" fmla="*/ 2147483647 w 231"/>
              <a:gd name="T1" fmla="*/ 0 h 1"/>
              <a:gd name="T2" fmla="*/ 0 w 231"/>
              <a:gd name="T3" fmla="*/ 2147483647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31" h="1">
                <a:moveTo>
                  <a:pt x="0" y="0"/>
                </a:moveTo>
                <a:lnTo>
                  <a:pt x="231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713" name="Freeform 161"/>
          <p:cNvSpPr>
            <a:spLocks/>
          </p:cNvSpPr>
          <p:nvPr/>
        </p:nvSpPr>
        <p:spPr bwMode="auto">
          <a:xfrm>
            <a:off x="4560677" y="1274786"/>
            <a:ext cx="884491" cy="234000"/>
          </a:xfrm>
          <a:custGeom>
            <a:avLst/>
            <a:gdLst>
              <a:gd name="T0" fmla="*/ 2147483647 w 1008"/>
              <a:gd name="T1" fmla="*/ 0 h 202"/>
              <a:gd name="T2" fmla="*/ 2147483647 w 1008"/>
              <a:gd name="T3" fmla="*/ 2147483647 h 202"/>
              <a:gd name="T4" fmla="*/ 0 w 1008"/>
              <a:gd name="T5" fmla="*/ 2147483647 h 202"/>
              <a:gd name="T6" fmla="*/ 0 w 1008"/>
              <a:gd name="T7" fmla="*/ 2147483647 h 202"/>
              <a:gd name="T8" fmla="*/ 0 60000 65536"/>
              <a:gd name="T9" fmla="*/ 0 60000 65536"/>
              <a:gd name="T10" fmla="*/ 0 60000 65536"/>
              <a:gd name="T11" fmla="*/ 0 60000 65536"/>
              <a:gd name="connsiteX0" fmla="*/ 10000 w 10000"/>
              <a:gd name="connsiteY0" fmla="*/ 0 h 12228"/>
              <a:gd name="connsiteX1" fmla="*/ 10000 w 10000"/>
              <a:gd name="connsiteY1" fmla="*/ 5248 h 12228"/>
              <a:gd name="connsiteX2" fmla="*/ 0 w 10000"/>
              <a:gd name="connsiteY2" fmla="*/ 5248 h 12228"/>
              <a:gd name="connsiteX3" fmla="*/ 0 w 10000"/>
              <a:gd name="connsiteY3" fmla="*/ 12228 h 12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2228">
                <a:moveTo>
                  <a:pt x="10000" y="0"/>
                </a:moveTo>
                <a:lnTo>
                  <a:pt x="10000" y="5248"/>
                </a:lnTo>
                <a:lnTo>
                  <a:pt x="0" y="5248"/>
                </a:lnTo>
                <a:lnTo>
                  <a:pt x="0" y="12228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15" name="Text Box 163"/>
          <p:cNvSpPr txBox="1">
            <a:spLocks noChangeArrowheads="1"/>
          </p:cNvSpPr>
          <p:nvPr/>
        </p:nvSpPr>
        <p:spPr bwMode="auto">
          <a:xfrm>
            <a:off x="175369" y="1349976"/>
            <a:ext cx="1065212" cy="480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itchFamily="18" charset="0"/>
                <a:cs typeface="Times New Roman" pitchFamily="18" charset="0"/>
              </a:rPr>
              <a:t>Базисные</a:t>
            </a:r>
            <a:endParaRPr lang="ru-RU" alt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itchFamily="18" charset="0"/>
                <a:cs typeface="Times New Roman" pitchFamily="18" charset="0"/>
              </a:rPr>
              <a:t>категории</a:t>
            </a:r>
            <a:endParaRPr lang="ru-RU" alt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психологии</a:t>
            </a:r>
          </a:p>
        </p:txBody>
      </p:sp>
      <p:sp>
        <p:nvSpPr>
          <p:cNvPr id="23717" name="Text Box 165"/>
          <p:cNvSpPr txBox="1">
            <a:spLocks noChangeArrowheads="1"/>
          </p:cNvSpPr>
          <p:nvPr/>
        </p:nvSpPr>
        <p:spPr bwMode="auto">
          <a:xfrm>
            <a:off x="172070" y="6232026"/>
            <a:ext cx="972518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Категории</a:t>
            </a: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психических</a:t>
            </a: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процессов</a:t>
            </a:r>
          </a:p>
        </p:txBody>
      </p:sp>
      <p:sp>
        <p:nvSpPr>
          <p:cNvPr id="23718" name="Text Box 166"/>
          <p:cNvSpPr txBox="1">
            <a:spLocks noChangeArrowheads="1"/>
          </p:cNvSpPr>
          <p:nvPr/>
        </p:nvSpPr>
        <p:spPr bwMode="auto">
          <a:xfrm>
            <a:off x="7529835" y="3351774"/>
            <a:ext cx="1152204" cy="5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Категории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психических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состояний</a:t>
            </a:r>
          </a:p>
        </p:txBody>
      </p:sp>
      <p:sp>
        <p:nvSpPr>
          <p:cNvPr id="23719" name="Text Box 167" descr="60%"/>
          <p:cNvSpPr txBox="1">
            <a:spLocks noChangeArrowheads="1"/>
          </p:cNvSpPr>
          <p:nvPr/>
        </p:nvSpPr>
        <p:spPr bwMode="auto">
          <a:xfrm>
            <a:off x="7535043" y="2928452"/>
            <a:ext cx="1008063" cy="221215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Стрессовое</a:t>
            </a:r>
          </a:p>
        </p:txBody>
      </p:sp>
      <p:sp>
        <p:nvSpPr>
          <p:cNvPr id="23720" name="Freeform 168"/>
          <p:cNvSpPr>
            <a:spLocks/>
          </p:cNvSpPr>
          <p:nvPr/>
        </p:nvSpPr>
        <p:spPr bwMode="auto">
          <a:xfrm>
            <a:off x="6921596" y="2748395"/>
            <a:ext cx="606029" cy="0"/>
          </a:xfrm>
          <a:custGeom>
            <a:avLst/>
            <a:gdLst>
              <a:gd name="T0" fmla="*/ 0 w 272"/>
              <a:gd name="T1" fmla="*/ 0 h 102"/>
              <a:gd name="T2" fmla="*/ 2147483647 w 272"/>
              <a:gd name="T3" fmla="*/ 0 h 102"/>
              <a:gd name="T4" fmla="*/ 2147483647 w 272"/>
              <a:gd name="T5" fmla="*/ 2147483647 h 102"/>
              <a:gd name="T6" fmla="*/ 2147483647 w 272"/>
              <a:gd name="T7" fmla="*/ 2147483647 h 102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0000"/>
              <a:gd name="connsiteY0" fmla="*/ 0 h 10000"/>
              <a:gd name="connsiteX1" fmla="*/ 4485 w 10000"/>
              <a:gd name="connsiteY1" fmla="*/ 0 h 10000"/>
              <a:gd name="connsiteX2" fmla="*/ 6691 w 10000"/>
              <a:gd name="connsiteY2" fmla="*/ 10000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4485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10000 w 1000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1000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721" name="Freeform 169"/>
          <p:cNvSpPr>
            <a:spLocks/>
          </p:cNvSpPr>
          <p:nvPr/>
        </p:nvSpPr>
        <p:spPr bwMode="auto">
          <a:xfrm>
            <a:off x="6392365" y="3477716"/>
            <a:ext cx="240545" cy="260350"/>
          </a:xfrm>
          <a:custGeom>
            <a:avLst/>
            <a:gdLst>
              <a:gd name="T0" fmla="*/ 0 w 70"/>
              <a:gd name="T1" fmla="*/ 0 h 164"/>
              <a:gd name="T2" fmla="*/ 0 w 70"/>
              <a:gd name="T3" fmla="*/ 2147483647 h 164"/>
              <a:gd name="T4" fmla="*/ 2147483647 w 70"/>
              <a:gd name="T5" fmla="*/ 2147483647 h 16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0" h="164">
                <a:moveTo>
                  <a:pt x="0" y="0"/>
                </a:moveTo>
                <a:lnTo>
                  <a:pt x="0" y="164"/>
                </a:lnTo>
                <a:lnTo>
                  <a:pt x="70" y="163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3722" name="Text Box 170" descr="25%"/>
          <p:cNvSpPr txBox="1">
            <a:spLocks noChangeArrowheads="1"/>
          </p:cNvSpPr>
          <p:nvPr/>
        </p:nvSpPr>
        <p:spPr bwMode="auto">
          <a:xfrm>
            <a:off x="2699792" y="5943443"/>
            <a:ext cx="647700" cy="161925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Эврика</a:t>
            </a:r>
          </a:p>
        </p:txBody>
      </p:sp>
      <p:sp>
        <p:nvSpPr>
          <p:cNvPr id="23723" name="Freeform 171"/>
          <p:cNvSpPr>
            <a:spLocks/>
          </p:cNvSpPr>
          <p:nvPr/>
        </p:nvSpPr>
        <p:spPr bwMode="auto">
          <a:xfrm>
            <a:off x="2408399" y="5199394"/>
            <a:ext cx="616428" cy="741360"/>
          </a:xfrm>
          <a:custGeom>
            <a:avLst/>
            <a:gdLst>
              <a:gd name="T0" fmla="*/ 2147483647 w 228"/>
              <a:gd name="T1" fmla="*/ 0 h 352"/>
              <a:gd name="T2" fmla="*/ 0 w 228"/>
              <a:gd name="T3" fmla="*/ 2147483647 h 352"/>
              <a:gd name="T4" fmla="*/ 2147483647 w 228"/>
              <a:gd name="T5" fmla="*/ 2147483647 h 352"/>
              <a:gd name="T6" fmla="*/ 2147483647 w 228"/>
              <a:gd name="T7" fmla="*/ 2147483647 h 352"/>
              <a:gd name="T8" fmla="*/ 2147483647 w 228"/>
              <a:gd name="T9" fmla="*/ 2147483647 h 3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44 w 7105"/>
              <a:gd name="connsiteY0" fmla="*/ 0 h 10000"/>
              <a:gd name="connsiteX1" fmla="*/ 0 w 7105"/>
              <a:gd name="connsiteY1" fmla="*/ 4290 h 10000"/>
              <a:gd name="connsiteX2" fmla="*/ 7061 w 7105"/>
              <a:gd name="connsiteY2" fmla="*/ 4290 h 10000"/>
              <a:gd name="connsiteX3" fmla="*/ 7105 w 7105"/>
              <a:gd name="connsiteY3" fmla="*/ 10000 h 10000"/>
              <a:gd name="connsiteX0" fmla="*/ 62 w 9951"/>
              <a:gd name="connsiteY0" fmla="*/ 0 h 12808"/>
              <a:gd name="connsiteX1" fmla="*/ 0 w 9951"/>
              <a:gd name="connsiteY1" fmla="*/ 4290 h 12808"/>
              <a:gd name="connsiteX2" fmla="*/ 9938 w 9951"/>
              <a:gd name="connsiteY2" fmla="*/ 4290 h 12808"/>
              <a:gd name="connsiteX3" fmla="*/ 9951 w 9951"/>
              <a:gd name="connsiteY3" fmla="*/ 12808 h 12808"/>
              <a:gd name="connsiteX0" fmla="*/ 19 w 10000"/>
              <a:gd name="connsiteY0" fmla="*/ 0 h 10039"/>
              <a:gd name="connsiteX1" fmla="*/ 0 w 10000"/>
              <a:gd name="connsiteY1" fmla="*/ 3388 h 10039"/>
              <a:gd name="connsiteX2" fmla="*/ 9987 w 10000"/>
              <a:gd name="connsiteY2" fmla="*/ 3388 h 10039"/>
              <a:gd name="connsiteX3" fmla="*/ 10000 w 10000"/>
              <a:gd name="connsiteY3" fmla="*/ 10039 h 10039"/>
              <a:gd name="connsiteX0" fmla="*/ 19 w 10049"/>
              <a:gd name="connsiteY0" fmla="*/ 0 h 11026"/>
              <a:gd name="connsiteX1" fmla="*/ 0 w 10049"/>
              <a:gd name="connsiteY1" fmla="*/ 3388 h 11026"/>
              <a:gd name="connsiteX2" fmla="*/ 9987 w 10049"/>
              <a:gd name="connsiteY2" fmla="*/ 3388 h 11026"/>
              <a:gd name="connsiteX3" fmla="*/ 10049 w 10049"/>
              <a:gd name="connsiteY3" fmla="*/ 11026 h 11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49" h="11026">
                <a:moveTo>
                  <a:pt x="19" y="0"/>
                </a:moveTo>
                <a:cubicBezTo>
                  <a:pt x="-2" y="1116"/>
                  <a:pt x="21" y="2272"/>
                  <a:pt x="0" y="3388"/>
                </a:cubicBezTo>
                <a:lnTo>
                  <a:pt x="9987" y="3388"/>
                </a:lnTo>
                <a:cubicBezTo>
                  <a:pt x="10008" y="4874"/>
                  <a:pt x="10028" y="9540"/>
                  <a:pt x="10049" y="11026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724" name="Freeform 172"/>
          <p:cNvSpPr>
            <a:spLocks/>
          </p:cNvSpPr>
          <p:nvPr/>
        </p:nvSpPr>
        <p:spPr bwMode="auto">
          <a:xfrm>
            <a:off x="2519363" y="5694867"/>
            <a:ext cx="180429" cy="329538"/>
          </a:xfrm>
          <a:custGeom>
            <a:avLst/>
            <a:gdLst>
              <a:gd name="T0" fmla="*/ 0 w 476"/>
              <a:gd name="T1" fmla="*/ 0 h 69"/>
              <a:gd name="T2" fmla="*/ 0 w 476"/>
              <a:gd name="T3" fmla="*/ 2147483647 h 69"/>
              <a:gd name="T4" fmla="*/ 2147483647 w 476"/>
              <a:gd name="T5" fmla="*/ 2147483647 h 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76" h="69">
                <a:moveTo>
                  <a:pt x="0" y="0"/>
                </a:moveTo>
                <a:lnTo>
                  <a:pt x="0" y="69"/>
                </a:lnTo>
                <a:lnTo>
                  <a:pt x="476" y="69"/>
                </a:ln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760" name="Text Box 208"/>
          <p:cNvSpPr txBox="1">
            <a:spLocks noChangeArrowheads="1"/>
          </p:cNvSpPr>
          <p:nvPr/>
        </p:nvSpPr>
        <p:spPr bwMode="auto">
          <a:xfrm>
            <a:off x="8091515" y="6461724"/>
            <a:ext cx="86475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Категории личности</a:t>
            </a:r>
          </a:p>
        </p:txBody>
      </p:sp>
      <p:sp>
        <p:nvSpPr>
          <p:cNvPr id="2" name="Freeform 75"/>
          <p:cNvSpPr>
            <a:spLocks/>
          </p:cNvSpPr>
          <p:nvPr/>
        </p:nvSpPr>
        <p:spPr bwMode="auto">
          <a:xfrm>
            <a:off x="6391977" y="3291921"/>
            <a:ext cx="228939" cy="1064130"/>
          </a:xfrm>
          <a:custGeom>
            <a:avLst/>
            <a:gdLst>
              <a:gd name="T0" fmla="*/ 2147483647 w 176"/>
              <a:gd name="T1" fmla="*/ 0 h 830"/>
              <a:gd name="T2" fmla="*/ 2147483647 w 176"/>
              <a:gd name="T3" fmla="*/ 2147483647 h 830"/>
              <a:gd name="T4" fmla="*/ 0 w 176"/>
              <a:gd name="T5" fmla="*/ 2147483647 h 830"/>
              <a:gd name="T6" fmla="*/ 2147483647 w 176"/>
              <a:gd name="T7" fmla="*/ 2147483647 h 830"/>
              <a:gd name="T8" fmla="*/ 2147483647 w 176"/>
              <a:gd name="T9" fmla="*/ 2147483647 h 8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5625 w 10000"/>
              <a:gd name="connsiteY0" fmla="*/ 10000 h 10000"/>
              <a:gd name="connsiteX1" fmla="*/ 10000 w 10000"/>
              <a:gd name="connsiteY1" fmla="*/ 10000 h 10000"/>
              <a:gd name="connsiteX2" fmla="*/ 9943 w 10000"/>
              <a:gd name="connsiteY2" fmla="*/ 7036 h 10000"/>
              <a:gd name="connsiteX3" fmla="*/ 57 w 10000"/>
              <a:gd name="connsiteY3" fmla="*/ 7714 h 10000"/>
              <a:gd name="connsiteX4" fmla="*/ 0 w 10000"/>
              <a:gd name="connsiteY4" fmla="*/ 0 h 10000"/>
              <a:gd name="connsiteX5" fmla="*/ 2216 w 10000"/>
              <a:gd name="connsiteY5" fmla="*/ 24 h 10000"/>
              <a:gd name="connsiteX0" fmla="*/ 5625 w 10000"/>
              <a:gd name="connsiteY0" fmla="*/ 10000 h 10000"/>
              <a:gd name="connsiteX1" fmla="*/ 10000 w 10000"/>
              <a:gd name="connsiteY1" fmla="*/ 10000 h 10000"/>
              <a:gd name="connsiteX2" fmla="*/ 9943 w 10000"/>
              <a:gd name="connsiteY2" fmla="*/ 7714 h 10000"/>
              <a:gd name="connsiteX3" fmla="*/ 57 w 10000"/>
              <a:gd name="connsiteY3" fmla="*/ 7714 h 10000"/>
              <a:gd name="connsiteX4" fmla="*/ 0 w 10000"/>
              <a:gd name="connsiteY4" fmla="*/ 0 h 10000"/>
              <a:gd name="connsiteX5" fmla="*/ 2216 w 10000"/>
              <a:gd name="connsiteY5" fmla="*/ 24 h 10000"/>
              <a:gd name="connsiteX0" fmla="*/ 0 w 16796"/>
              <a:gd name="connsiteY0" fmla="*/ 10046 h 10046"/>
              <a:gd name="connsiteX1" fmla="*/ 16796 w 16796"/>
              <a:gd name="connsiteY1" fmla="*/ 10000 h 10046"/>
              <a:gd name="connsiteX2" fmla="*/ 16739 w 16796"/>
              <a:gd name="connsiteY2" fmla="*/ 7714 h 10046"/>
              <a:gd name="connsiteX3" fmla="*/ 6853 w 16796"/>
              <a:gd name="connsiteY3" fmla="*/ 7714 h 10046"/>
              <a:gd name="connsiteX4" fmla="*/ 6796 w 16796"/>
              <a:gd name="connsiteY4" fmla="*/ 0 h 10046"/>
              <a:gd name="connsiteX5" fmla="*/ 9012 w 16796"/>
              <a:gd name="connsiteY5" fmla="*/ 24 h 10046"/>
              <a:gd name="connsiteX0" fmla="*/ 0 w 16688"/>
              <a:gd name="connsiteY0" fmla="*/ 9978 h 10000"/>
              <a:gd name="connsiteX1" fmla="*/ 16688 w 16688"/>
              <a:gd name="connsiteY1" fmla="*/ 10000 h 10000"/>
              <a:gd name="connsiteX2" fmla="*/ 16631 w 16688"/>
              <a:gd name="connsiteY2" fmla="*/ 7714 h 10000"/>
              <a:gd name="connsiteX3" fmla="*/ 6745 w 16688"/>
              <a:gd name="connsiteY3" fmla="*/ 7714 h 10000"/>
              <a:gd name="connsiteX4" fmla="*/ 6688 w 16688"/>
              <a:gd name="connsiteY4" fmla="*/ 0 h 10000"/>
              <a:gd name="connsiteX5" fmla="*/ 8904 w 16688"/>
              <a:gd name="connsiteY5" fmla="*/ 24 h 10000"/>
              <a:gd name="connsiteX0" fmla="*/ 0 w 16688"/>
              <a:gd name="connsiteY0" fmla="*/ 9978 h 10000"/>
              <a:gd name="connsiteX1" fmla="*/ 16688 w 16688"/>
              <a:gd name="connsiteY1" fmla="*/ 10000 h 10000"/>
              <a:gd name="connsiteX2" fmla="*/ 6745 w 16688"/>
              <a:gd name="connsiteY2" fmla="*/ 7714 h 10000"/>
              <a:gd name="connsiteX3" fmla="*/ 6688 w 16688"/>
              <a:gd name="connsiteY3" fmla="*/ 0 h 10000"/>
              <a:gd name="connsiteX4" fmla="*/ 8904 w 16688"/>
              <a:gd name="connsiteY4" fmla="*/ 24 h 10000"/>
              <a:gd name="connsiteX0" fmla="*/ 0 w 8904"/>
              <a:gd name="connsiteY0" fmla="*/ 9978 h 10000"/>
              <a:gd name="connsiteX1" fmla="*/ 6859 w 8904"/>
              <a:gd name="connsiteY1" fmla="*/ 10000 h 10000"/>
              <a:gd name="connsiteX2" fmla="*/ 6745 w 8904"/>
              <a:gd name="connsiteY2" fmla="*/ 7714 h 10000"/>
              <a:gd name="connsiteX3" fmla="*/ 6688 w 8904"/>
              <a:gd name="connsiteY3" fmla="*/ 0 h 10000"/>
              <a:gd name="connsiteX4" fmla="*/ 8904 w 8904"/>
              <a:gd name="connsiteY4" fmla="*/ 24 h 10000"/>
              <a:gd name="connsiteX0" fmla="*/ 0 w 10000"/>
              <a:gd name="connsiteY0" fmla="*/ 9978 h 10000"/>
              <a:gd name="connsiteX1" fmla="*/ 7703 w 10000"/>
              <a:gd name="connsiteY1" fmla="*/ 10000 h 10000"/>
              <a:gd name="connsiteX2" fmla="*/ 7511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9978 h 10000"/>
              <a:gd name="connsiteX1" fmla="*/ 7703 w 10000"/>
              <a:gd name="connsiteY1" fmla="*/ 10000 h 10000"/>
              <a:gd name="connsiteX2" fmla="*/ 7511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9978 h 10000"/>
              <a:gd name="connsiteX1" fmla="*/ 7703 w 10000"/>
              <a:gd name="connsiteY1" fmla="*/ 10000 h 10000"/>
              <a:gd name="connsiteX2" fmla="*/ 7511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9978 h 10000"/>
              <a:gd name="connsiteX1" fmla="*/ 7703 w 10000"/>
              <a:gd name="connsiteY1" fmla="*/ 10000 h 10000"/>
              <a:gd name="connsiteX2" fmla="*/ 7511 w 10000"/>
              <a:gd name="connsiteY2" fmla="*/ 0 h 10000"/>
              <a:gd name="connsiteX3" fmla="*/ 10000 w 10000"/>
              <a:gd name="connsiteY3" fmla="*/ 24 h 10000"/>
              <a:gd name="connsiteX0" fmla="*/ 0 w 9879"/>
              <a:gd name="connsiteY0" fmla="*/ 10024 h 10024"/>
              <a:gd name="connsiteX1" fmla="*/ 7582 w 9879"/>
              <a:gd name="connsiteY1" fmla="*/ 10000 h 10024"/>
              <a:gd name="connsiteX2" fmla="*/ 7390 w 9879"/>
              <a:gd name="connsiteY2" fmla="*/ 0 h 10024"/>
              <a:gd name="connsiteX3" fmla="*/ 9879 w 9879"/>
              <a:gd name="connsiteY3" fmla="*/ 24 h 10024"/>
              <a:gd name="connsiteX0" fmla="*/ 0 w 10000"/>
              <a:gd name="connsiteY0" fmla="*/ 10000 h 10000"/>
              <a:gd name="connsiteX1" fmla="*/ 7675 w 10000"/>
              <a:gd name="connsiteY1" fmla="*/ 9999 h 10000"/>
              <a:gd name="connsiteX2" fmla="*/ 7481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10000 h 10000"/>
              <a:gd name="connsiteX1" fmla="*/ 7866 w 10000"/>
              <a:gd name="connsiteY1" fmla="*/ 9999 h 10000"/>
              <a:gd name="connsiteX2" fmla="*/ 7481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10000 h 10000"/>
              <a:gd name="connsiteX1" fmla="*/ 7866 w 10000"/>
              <a:gd name="connsiteY1" fmla="*/ 9999 h 10000"/>
              <a:gd name="connsiteX2" fmla="*/ 7481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10000 h 10000"/>
              <a:gd name="connsiteX1" fmla="*/ 7866 w 10000"/>
              <a:gd name="connsiteY1" fmla="*/ 9999 h 10000"/>
              <a:gd name="connsiteX2" fmla="*/ 7481 w 10000"/>
              <a:gd name="connsiteY2" fmla="*/ 0 h 10000"/>
              <a:gd name="connsiteX3" fmla="*/ 10000 w 10000"/>
              <a:gd name="connsiteY3" fmla="*/ 24 h 10000"/>
              <a:gd name="connsiteX0" fmla="*/ 0 w 3901"/>
              <a:gd name="connsiteY0" fmla="*/ 10023 h 10023"/>
              <a:gd name="connsiteX1" fmla="*/ 1767 w 3901"/>
              <a:gd name="connsiteY1" fmla="*/ 9999 h 10023"/>
              <a:gd name="connsiteX2" fmla="*/ 1382 w 3901"/>
              <a:gd name="connsiteY2" fmla="*/ 0 h 10023"/>
              <a:gd name="connsiteX3" fmla="*/ 3901 w 3901"/>
              <a:gd name="connsiteY3" fmla="*/ 24 h 10023"/>
              <a:gd name="connsiteX0" fmla="*/ 0 w 10000"/>
              <a:gd name="connsiteY0" fmla="*/ 10000 h 10000"/>
              <a:gd name="connsiteX1" fmla="*/ 4530 w 10000"/>
              <a:gd name="connsiteY1" fmla="*/ 9976 h 10000"/>
              <a:gd name="connsiteX2" fmla="*/ 3543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10000 h 10020"/>
              <a:gd name="connsiteX1" fmla="*/ 4530 w 10000"/>
              <a:gd name="connsiteY1" fmla="*/ 10020 h 10020"/>
              <a:gd name="connsiteX2" fmla="*/ 3543 w 10000"/>
              <a:gd name="connsiteY2" fmla="*/ 0 h 10020"/>
              <a:gd name="connsiteX3" fmla="*/ 10000 w 10000"/>
              <a:gd name="connsiteY3" fmla="*/ 24 h 10020"/>
              <a:gd name="connsiteX0" fmla="*/ 0 w 9511"/>
              <a:gd name="connsiteY0" fmla="*/ 10066 h 10066"/>
              <a:gd name="connsiteX1" fmla="*/ 4041 w 9511"/>
              <a:gd name="connsiteY1" fmla="*/ 10020 h 10066"/>
              <a:gd name="connsiteX2" fmla="*/ 3054 w 9511"/>
              <a:gd name="connsiteY2" fmla="*/ 0 h 10066"/>
              <a:gd name="connsiteX3" fmla="*/ 9511 w 9511"/>
              <a:gd name="connsiteY3" fmla="*/ 24 h 10066"/>
              <a:gd name="connsiteX0" fmla="*/ 0 w 10171"/>
              <a:gd name="connsiteY0" fmla="*/ 9978 h 9978"/>
              <a:gd name="connsiteX1" fmla="*/ 4420 w 10171"/>
              <a:gd name="connsiteY1" fmla="*/ 9954 h 9978"/>
              <a:gd name="connsiteX2" fmla="*/ 3382 w 10171"/>
              <a:gd name="connsiteY2" fmla="*/ 0 h 9978"/>
              <a:gd name="connsiteX3" fmla="*/ 10171 w 10171"/>
              <a:gd name="connsiteY3" fmla="*/ 24 h 9978"/>
              <a:gd name="connsiteX0" fmla="*/ 0 w 10000"/>
              <a:gd name="connsiteY0" fmla="*/ 10000 h 10000"/>
              <a:gd name="connsiteX1" fmla="*/ 4346 w 10000"/>
              <a:gd name="connsiteY1" fmla="*/ 9976 h 10000"/>
              <a:gd name="connsiteX2" fmla="*/ 3325 w 10000"/>
              <a:gd name="connsiteY2" fmla="*/ 0 h 10000"/>
              <a:gd name="connsiteX3" fmla="*/ 10000 w 10000"/>
              <a:gd name="connsiteY3" fmla="*/ 24 h 10000"/>
              <a:gd name="connsiteX0" fmla="*/ 0 w 10000"/>
              <a:gd name="connsiteY0" fmla="*/ 10000 h 10000"/>
              <a:gd name="connsiteX1" fmla="*/ 4346 w 10000"/>
              <a:gd name="connsiteY1" fmla="*/ 9976 h 10000"/>
              <a:gd name="connsiteX2" fmla="*/ 3325 w 10000"/>
              <a:gd name="connsiteY2" fmla="*/ 0 h 10000"/>
              <a:gd name="connsiteX3" fmla="*/ 10000 w 10000"/>
              <a:gd name="connsiteY3" fmla="*/ 24 h 10000"/>
              <a:gd name="connsiteX0" fmla="*/ 0 w 10505"/>
              <a:gd name="connsiteY0" fmla="*/ 10000 h 10000"/>
              <a:gd name="connsiteX1" fmla="*/ 4851 w 10505"/>
              <a:gd name="connsiteY1" fmla="*/ 9976 h 10000"/>
              <a:gd name="connsiteX2" fmla="*/ 3830 w 10505"/>
              <a:gd name="connsiteY2" fmla="*/ 0 h 10000"/>
              <a:gd name="connsiteX3" fmla="*/ 10505 w 10505"/>
              <a:gd name="connsiteY3" fmla="*/ 24 h 10000"/>
              <a:gd name="connsiteX0" fmla="*/ 0 w 10337"/>
              <a:gd name="connsiteY0" fmla="*/ 9956 h 9976"/>
              <a:gd name="connsiteX1" fmla="*/ 4683 w 10337"/>
              <a:gd name="connsiteY1" fmla="*/ 9976 h 9976"/>
              <a:gd name="connsiteX2" fmla="*/ 3662 w 10337"/>
              <a:gd name="connsiteY2" fmla="*/ 0 h 9976"/>
              <a:gd name="connsiteX3" fmla="*/ 10337 w 10337"/>
              <a:gd name="connsiteY3" fmla="*/ 24 h 9976"/>
              <a:gd name="connsiteX0" fmla="*/ 0 w 9837"/>
              <a:gd name="connsiteY0" fmla="*/ 10002 h 10002"/>
              <a:gd name="connsiteX1" fmla="*/ 4367 w 9837"/>
              <a:gd name="connsiteY1" fmla="*/ 10000 h 10002"/>
              <a:gd name="connsiteX2" fmla="*/ 3380 w 9837"/>
              <a:gd name="connsiteY2" fmla="*/ 0 h 10002"/>
              <a:gd name="connsiteX3" fmla="*/ 9837 w 9837"/>
              <a:gd name="connsiteY3" fmla="*/ 24 h 10002"/>
              <a:gd name="connsiteX0" fmla="*/ 0 w 10000"/>
              <a:gd name="connsiteY0" fmla="*/ 10000 h 10000"/>
              <a:gd name="connsiteX1" fmla="*/ 3942 w 10000"/>
              <a:gd name="connsiteY1" fmla="*/ 9998 h 10000"/>
              <a:gd name="connsiteX2" fmla="*/ 3436 w 10000"/>
              <a:gd name="connsiteY2" fmla="*/ 0 h 10000"/>
              <a:gd name="connsiteX3" fmla="*/ 10000 w 10000"/>
              <a:gd name="connsiteY3" fmla="*/ 24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3942" y="9998"/>
                </a:lnTo>
                <a:cubicBezTo>
                  <a:pt x="3866" y="7871"/>
                  <a:pt x="3550" y="2399"/>
                  <a:pt x="3436" y="0"/>
                </a:cubicBezTo>
                <a:lnTo>
                  <a:pt x="10000" y="2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Freeform 76"/>
          <p:cNvSpPr>
            <a:spLocks/>
          </p:cNvSpPr>
          <p:nvPr/>
        </p:nvSpPr>
        <p:spPr bwMode="auto">
          <a:xfrm flipH="1">
            <a:off x="6482175" y="3806328"/>
            <a:ext cx="151200" cy="1588"/>
          </a:xfrm>
          <a:custGeom>
            <a:avLst/>
            <a:gdLst>
              <a:gd name="T0" fmla="*/ 0 w 57"/>
              <a:gd name="T1" fmla="*/ 0 h 1"/>
              <a:gd name="T2" fmla="*/ 0 w 57"/>
              <a:gd name="T3" fmla="*/ 2147483647 h 1"/>
              <a:gd name="T4" fmla="*/ 2147483647 w 57"/>
              <a:gd name="T5" fmla="*/ 2147483647 h 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" h="1">
                <a:moveTo>
                  <a:pt x="57" y="0"/>
                </a:moveTo>
                <a:lnTo>
                  <a:pt x="0" y="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4" name="Freeform 110"/>
          <p:cNvSpPr>
            <a:spLocks/>
          </p:cNvSpPr>
          <p:nvPr/>
        </p:nvSpPr>
        <p:spPr bwMode="auto">
          <a:xfrm flipH="1">
            <a:off x="6479157" y="3550741"/>
            <a:ext cx="151200" cy="1587"/>
          </a:xfrm>
          <a:custGeom>
            <a:avLst/>
            <a:gdLst>
              <a:gd name="T0" fmla="*/ 0 w 57"/>
              <a:gd name="T1" fmla="*/ 0 h 1"/>
              <a:gd name="T2" fmla="*/ 0 w 57"/>
              <a:gd name="T3" fmla="*/ 2147483647 h 1"/>
              <a:gd name="T4" fmla="*/ 2147483647 w 57"/>
              <a:gd name="T5" fmla="*/ 2147483647 h 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" h="1">
                <a:moveTo>
                  <a:pt x="57" y="0"/>
                </a:moveTo>
                <a:lnTo>
                  <a:pt x="0" y="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5" name="Text Box 135" descr="25%"/>
          <p:cNvSpPr txBox="1">
            <a:spLocks noChangeArrowheads="1"/>
          </p:cNvSpPr>
          <p:nvPr/>
        </p:nvSpPr>
        <p:spPr bwMode="auto">
          <a:xfrm>
            <a:off x="4428040" y="6173942"/>
            <a:ext cx="504000" cy="180000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Смысл</a:t>
            </a:r>
          </a:p>
        </p:txBody>
      </p:sp>
      <p:sp>
        <p:nvSpPr>
          <p:cNvPr id="10" name="Text Box 67" descr="Точечные ромбики"/>
          <p:cNvSpPr txBox="1">
            <a:spLocks noChangeArrowheads="1"/>
          </p:cNvSpPr>
          <p:nvPr/>
        </p:nvSpPr>
        <p:spPr bwMode="auto">
          <a:xfrm>
            <a:off x="7068824" y="4942592"/>
            <a:ext cx="605556" cy="180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Совесть</a:t>
            </a:r>
          </a:p>
        </p:txBody>
      </p:sp>
      <p:sp>
        <p:nvSpPr>
          <p:cNvPr id="11" name="Text Box 67" descr="Точечные ромбики"/>
          <p:cNvSpPr txBox="1">
            <a:spLocks noChangeArrowheads="1"/>
          </p:cNvSpPr>
          <p:nvPr/>
        </p:nvSpPr>
        <p:spPr bwMode="auto">
          <a:xfrm>
            <a:off x="6792853" y="4647780"/>
            <a:ext cx="1152525" cy="180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Нравственность</a:t>
            </a:r>
          </a:p>
        </p:txBody>
      </p:sp>
      <p:sp>
        <p:nvSpPr>
          <p:cNvPr id="12" name="Freeform 69"/>
          <p:cNvSpPr>
            <a:spLocks/>
          </p:cNvSpPr>
          <p:nvPr/>
        </p:nvSpPr>
        <p:spPr bwMode="auto">
          <a:xfrm>
            <a:off x="7369158" y="4830114"/>
            <a:ext cx="1587" cy="108000"/>
          </a:xfrm>
          <a:custGeom>
            <a:avLst/>
            <a:gdLst>
              <a:gd name="T0" fmla="*/ 0 w 1"/>
              <a:gd name="T1" fmla="*/ 0 h 5414"/>
              <a:gd name="T2" fmla="*/ 0 w 1"/>
              <a:gd name="T3" fmla="*/ 2147483647 h 541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414">
                <a:moveTo>
                  <a:pt x="0" y="0"/>
                </a:moveTo>
                <a:lnTo>
                  <a:pt x="0" y="541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" name="Text Box 60" descr="25%"/>
          <p:cNvSpPr txBox="1">
            <a:spLocks noChangeArrowheads="1"/>
          </p:cNvSpPr>
          <p:nvPr/>
        </p:nvSpPr>
        <p:spPr bwMode="auto">
          <a:xfrm>
            <a:off x="923473" y="5036560"/>
            <a:ext cx="828000" cy="179388"/>
          </a:xfrm>
          <a:prstGeom prst="rect">
            <a:avLst/>
          </a:prstGeom>
          <a:pattFill prst="pct25">
            <a:fgClr>
              <a:srgbClr val="FF0000"/>
            </a:fgClr>
            <a:bgClr>
              <a:srgbClr val="CC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10800" rIns="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ru-RU" altLang="ru-RU" sz="1000">
                <a:latin typeface="Times New Roman" pitchFamily="18" charset="0"/>
                <a:cs typeface="Times New Roman" pitchFamily="18" charset="0"/>
              </a:rPr>
              <a:t>Самооценка</a:t>
            </a:r>
          </a:p>
        </p:txBody>
      </p:sp>
      <p:sp>
        <p:nvSpPr>
          <p:cNvPr id="185" name="Freeform 113"/>
          <p:cNvSpPr>
            <a:spLocks/>
          </p:cNvSpPr>
          <p:nvPr/>
        </p:nvSpPr>
        <p:spPr bwMode="auto">
          <a:xfrm>
            <a:off x="137641" y="5029334"/>
            <a:ext cx="6927253" cy="1648599"/>
          </a:xfrm>
          <a:custGeom>
            <a:avLst/>
            <a:gdLst>
              <a:gd name="T0" fmla="*/ 56223 w 10000"/>
              <a:gd name="T1" fmla="*/ 1023276 h 10004"/>
              <a:gd name="T2" fmla="*/ 1355 w 10000"/>
              <a:gd name="T3" fmla="*/ 1021879 h 10004"/>
              <a:gd name="T4" fmla="*/ 0 w 10000"/>
              <a:gd name="T5" fmla="*/ 1995487 h 10004"/>
              <a:gd name="T6" fmla="*/ 6412139 w 10000"/>
              <a:gd name="T7" fmla="*/ 1989303 h 10004"/>
              <a:gd name="T8" fmla="*/ 6417558 w 10000"/>
              <a:gd name="T9" fmla="*/ 291823 h 10004"/>
              <a:gd name="T10" fmla="*/ 6628225 w 10000"/>
              <a:gd name="T11" fmla="*/ 997 h 10004"/>
              <a:gd name="T12" fmla="*/ 6773863 w 10000"/>
              <a:gd name="T13" fmla="*/ 1197 h 1000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connsiteX0" fmla="*/ 332 w 10000"/>
              <a:gd name="connsiteY0" fmla="*/ 5351 h 10004"/>
              <a:gd name="connsiteX1" fmla="*/ 2 w 10000"/>
              <a:gd name="connsiteY1" fmla="*/ 5123 h 10004"/>
              <a:gd name="connsiteX2" fmla="*/ 0 w 10000"/>
              <a:gd name="connsiteY2" fmla="*/ 10004 h 10004"/>
              <a:gd name="connsiteX3" fmla="*/ 9466 w 10000"/>
              <a:gd name="connsiteY3" fmla="*/ 9973 h 10004"/>
              <a:gd name="connsiteX4" fmla="*/ 9474 w 10000"/>
              <a:gd name="connsiteY4" fmla="*/ 1463 h 10004"/>
              <a:gd name="connsiteX5" fmla="*/ 9785 w 10000"/>
              <a:gd name="connsiteY5" fmla="*/ 5 h 10004"/>
              <a:gd name="connsiteX6" fmla="*/ 10000 w 10000"/>
              <a:gd name="connsiteY6" fmla="*/ 6 h 10004"/>
              <a:gd name="connsiteX0" fmla="*/ 332 w 10000"/>
              <a:gd name="connsiteY0" fmla="*/ 5351 h 10004"/>
              <a:gd name="connsiteX1" fmla="*/ 2 w 10000"/>
              <a:gd name="connsiteY1" fmla="*/ 5324 h 10004"/>
              <a:gd name="connsiteX2" fmla="*/ 0 w 10000"/>
              <a:gd name="connsiteY2" fmla="*/ 10004 h 10004"/>
              <a:gd name="connsiteX3" fmla="*/ 9466 w 10000"/>
              <a:gd name="connsiteY3" fmla="*/ 9973 h 10004"/>
              <a:gd name="connsiteX4" fmla="*/ 9474 w 10000"/>
              <a:gd name="connsiteY4" fmla="*/ 1463 h 10004"/>
              <a:gd name="connsiteX5" fmla="*/ 9785 w 10000"/>
              <a:gd name="connsiteY5" fmla="*/ 5 h 10004"/>
              <a:gd name="connsiteX6" fmla="*/ 10000 w 10000"/>
              <a:gd name="connsiteY6" fmla="*/ 6 h 10004"/>
              <a:gd name="connsiteX0" fmla="*/ 332 w 10000"/>
              <a:gd name="connsiteY0" fmla="*/ 5351 h 10004"/>
              <a:gd name="connsiteX1" fmla="*/ 2 w 10000"/>
              <a:gd name="connsiteY1" fmla="*/ 5364 h 10004"/>
              <a:gd name="connsiteX2" fmla="*/ 0 w 10000"/>
              <a:gd name="connsiteY2" fmla="*/ 10004 h 10004"/>
              <a:gd name="connsiteX3" fmla="*/ 9466 w 10000"/>
              <a:gd name="connsiteY3" fmla="*/ 9973 h 10004"/>
              <a:gd name="connsiteX4" fmla="*/ 9474 w 10000"/>
              <a:gd name="connsiteY4" fmla="*/ 1463 h 10004"/>
              <a:gd name="connsiteX5" fmla="*/ 9785 w 10000"/>
              <a:gd name="connsiteY5" fmla="*/ 5 h 10004"/>
              <a:gd name="connsiteX6" fmla="*/ 10000 w 10000"/>
              <a:gd name="connsiteY6" fmla="*/ 6 h 10004"/>
              <a:gd name="connsiteX0" fmla="*/ 332 w 10000"/>
              <a:gd name="connsiteY0" fmla="*/ 5371 h 10004"/>
              <a:gd name="connsiteX1" fmla="*/ 2 w 10000"/>
              <a:gd name="connsiteY1" fmla="*/ 5364 h 10004"/>
              <a:gd name="connsiteX2" fmla="*/ 0 w 10000"/>
              <a:gd name="connsiteY2" fmla="*/ 10004 h 10004"/>
              <a:gd name="connsiteX3" fmla="*/ 9466 w 10000"/>
              <a:gd name="connsiteY3" fmla="*/ 9973 h 10004"/>
              <a:gd name="connsiteX4" fmla="*/ 9474 w 10000"/>
              <a:gd name="connsiteY4" fmla="*/ 1463 h 10004"/>
              <a:gd name="connsiteX5" fmla="*/ 9785 w 10000"/>
              <a:gd name="connsiteY5" fmla="*/ 5 h 10004"/>
              <a:gd name="connsiteX6" fmla="*/ 10000 w 10000"/>
              <a:gd name="connsiteY6" fmla="*/ 6 h 10004"/>
              <a:gd name="connsiteX0" fmla="*/ 338 w 10000"/>
              <a:gd name="connsiteY0" fmla="*/ 5371 h 10004"/>
              <a:gd name="connsiteX1" fmla="*/ 2 w 10000"/>
              <a:gd name="connsiteY1" fmla="*/ 5364 h 10004"/>
              <a:gd name="connsiteX2" fmla="*/ 0 w 10000"/>
              <a:gd name="connsiteY2" fmla="*/ 10004 h 10004"/>
              <a:gd name="connsiteX3" fmla="*/ 9466 w 10000"/>
              <a:gd name="connsiteY3" fmla="*/ 9973 h 10004"/>
              <a:gd name="connsiteX4" fmla="*/ 9474 w 10000"/>
              <a:gd name="connsiteY4" fmla="*/ 1463 h 10004"/>
              <a:gd name="connsiteX5" fmla="*/ 9785 w 10000"/>
              <a:gd name="connsiteY5" fmla="*/ 5 h 10004"/>
              <a:gd name="connsiteX6" fmla="*/ 10000 w 10000"/>
              <a:gd name="connsiteY6" fmla="*/ 6 h 10004"/>
              <a:gd name="connsiteX0" fmla="*/ 338 w 10000"/>
              <a:gd name="connsiteY0" fmla="*/ 5371 h 10004"/>
              <a:gd name="connsiteX1" fmla="*/ 2 w 10000"/>
              <a:gd name="connsiteY1" fmla="*/ 5364 h 10004"/>
              <a:gd name="connsiteX2" fmla="*/ 0 w 10000"/>
              <a:gd name="connsiteY2" fmla="*/ 10004 h 10004"/>
              <a:gd name="connsiteX3" fmla="*/ 9466 w 10000"/>
              <a:gd name="connsiteY3" fmla="*/ 9973 h 10004"/>
              <a:gd name="connsiteX4" fmla="*/ 9474 w 10000"/>
              <a:gd name="connsiteY4" fmla="*/ 1463 h 10004"/>
              <a:gd name="connsiteX5" fmla="*/ 9785 w 10000"/>
              <a:gd name="connsiteY5" fmla="*/ 5 h 10004"/>
              <a:gd name="connsiteX6" fmla="*/ 10000 w 10000"/>
              <a:gd name="connsiteY6" fmla="*/ 6 h 10004"/>
              <a:gd name="connsiteX0" fmla="*/ 338 w 10000"/>
              <a:gd name="connsiteY0" fmla="*/ 5371 h 10004"/>
              <a:gd name="connsiteX1" fmla="*/ 8 w 10000"/>
              <a:gd name="connsiteY1" fmla="*/ 5384 h 10004"/>
              <a:gd name="connsiteX2" fmla="*/ 0 w 10000"/>
              <a:gd name="connsiteY2" fmla="*/ 10004 h 10004"/>
              <a:gd name="connsiteX3" fmla="*/ 9466 w 10000"/>
              <a:gd name="connsiteY3" fmla="*/ 9973 h 10004"/>
              <a:gd name="connsiteX4" fmla="*/ 9474 w 10000"/>
              <a:gd name="connsiteY4" fmla="*/ 1463 h 10004"/>
              <a:gd name="connsiteX5" fmla="*/ 9785 w 10000"/>
              <a:gd name="connsiteY5" fmla="*/ 5 h 10004"/>
              <a:gd name="connsiteX6" fmla="*/ 10000 w 10000"/>
              <a:gd name="connsiteY6" fmla="*/ 6 h 10004"/>
              <a:gd name="connsiteX0" fmla="*/ 343 w 10005"/>
              <a:gd name="connsiteY0" fmla="*/ 5371 h 10004"/>
              <a:gd name="connsiteX1" fmla="*/ 1 w 10005"/>
              <a:gd name="connsiteY1" fmla="*/ 5384 h 10004"/>
              <a:gd name="connsiteX2" fmla="*/ 5 w 10005"/>
              <a:gd name="connsiteY2" fmla="*/ 10004 h 10004"/>
              <a:gd name="connsiteX3" fmla="*/ 9471 w 10005"/>
              <a:gd name="connsiteY3" fmla="*/ 9973 h 10004"/>
              <a:gd name="connsiteX4" fmla="*/ 9479 w 10005"/>
              <a:gd name="connsiteY4" fmla="*/ 1463 h 10004"/>
              <a:gd name="connsiteX5" fmla="*/ 9790 w 10005"/>
              <a:gd name="connsiteY5" fmla="*/ 5 h 10004"/>
              <a:gd name="connsiteX6" fmla="*/ 10005 w 10005"/>
              <a:gd name="connsiteY6" fmla="*/ 6 h 10004"/>
              <a:gd name="connsiteX0" fmla="*/ 342 w 10004"/>
              <a:gd name="connsiteY0" fmla="*/ 5371 h 10004"/>
              <a:gd name="connsiteX1" fmla="*/ 0 w 10004"/>
              <a:gd name="connsiteY1" fmla="*/ 5384 h 10004"/>
              <a:gd name="connsiteX2" fmla="*/ 4 w 10004"/>
              <a:gd name="connsiteY2" fmla="*/ 10004 h 10004"/>
              <a:gd name="connsiteX3" fmla="*/ 9470 w 10004"/>
              <a:gd name="connsiteY3" fmla="*/ 9973 h 10004"/>
              <a:gd name="connsiteX4" fmla="*/ 9478 w 10004"/>
              <a:gd name="connsiteY4" fmla="*/ 1463 h 10004"/>
              <a:gd name="connsiteX5" fmla="*/ 9789 w 10004"/>
              <a:gd name="connsiteY5" fmla="*/ 5 h 10004"/>
              <a:gd name="connsiteX6" fmla="*/ 10004 w 10004"/>
              <a:gd name="connsiteY6" fmla="*/ 6 h 10004"/>
              <a:gd name="connsiteX0" fmla="*/ 342 w 10004"/>
              <a:gd name="connsiteY0" fmla="*/ 5371 h 10004"/>
              <a:gd name="connsiteX1" fmla="*/ 0 w 10004"/>
              <a:gd name="connsiteY1" fmla="*/ 5384 h 10004"/>
              <a:gd name="connsiteX2" fmla="*/ 4 w 10004"/>
              <a:gd name="connsiteY2" fmla="*/ 10004 h 10004"/>
              <a:gd name="connsiteX3" fmla="*/ 9470 w 10004"/>
              <a:gd name="connsiteY3" fmla="*/ 9973 h 10004"/>
              <a:gd name="connsiteX4" fmla="*/ 9478 w 10004"/>
              <a:gd name="connsiteY4" fmla="*/ 1463 h 10004"/>
              <a:gd name="connsiteX5" fmla="*/ 9789 w 10004"/>
              <a:gd name="connsiteY5" fmla="*/ 5 h 10004"/>
              <a:gd name="connsiteX6" fmla="*/ 10004 w 10004"/>
              <a:gd name="connsiteY6" fmla="*/ 6 h 10004"/>
              <a:gd name="connsiteX0" fmla="*/ 342 w 10004"/>
              <a:gd name="connsiteY0" fmla="*/ 5371 h 10004"/>
              <a:gd name="connsiteX1" fmla="*/ 0 w 10004"/>
              <a:gd name="connsiteY1" fmla="*/ 5384 h 10004"/>
              <a:gd name="connsiteX2" fmla="*/ 4 w 10004"/>
              <a:gd name="connsiteY2" fmla="*/ 10004 h 10004"/>
              <a:gd name="connsiteX3" fmla="*/ 9470 w 10004"/>
              <a:gd name="connsiteY3" fmla="*/ 9973 h 10004"/>
              <a:gd name="connsiteX4" fmla="*/ 9478 w 10004"/>
              <a:gd name="connsiteY4" fmla="*/ 1463 h 10004"/>
              <a:gd name="connsiteX5" fmla="*/ 9789 w 10004"/>
              <a:gd name="connsiteY5" fmla="*/ 5 h 10004"/>
              <a:gd name="connsiteX6" fmla="*/ 10004 w 10004"/>
              <a:gd name="connsiteY6" fmla="*/ 6 h 10004"/>
              <a:gd name="connsiteX0" fmla="*/ 342 w 10056"/>
              <a:gd name="connsiteY0" fmla="*/ 5371 h 10004"/>
              <a:gd name="connsiteX1" fmla="*/ 0 w 10056"/>
              <a:gd name="connsiteY1" fmla="*/ 5384 h 10004"/>
              <a:gd name="connsiteX2" fmla="*/ 4 w 10056"/>
              <a:gd name="connsiteY2" fmla="*/ 10004 h 10004"/>
              <a:gd name="connsiteX3" fmla="*/ 9470 w 10056"/>
              <a:gd name="connsiteY3" fmla="*/ 9973 h 10004"/>
              <a:gd name="connsiteX4" fmla="*/ 9478 w 10056"/>
              <a:gd name="connsiteY4" fmla="*/ 1463 h 10004"/>
              <a:gd name="connsiteX5" fmla="*/ 9789 w 10056"/>
              <a:gd name="connsiteY5" fmla="*/ 5 h 10004"/>
              <a:gd name="connsiteX6" fmla="*/ 10056 w 10056"/>
              <a:gd name="connsiteY6" fmla="*/ 6 h 10004"/>
              <a:gd name="connsiteX0" fmla="*/ 342 w 10056"/>
              <a:gd name="connsiteY0" fmla="*/ 5371 h 10004"/>
              <a:gd name="connsiteX1" fmla="*/ 0 w 10056"/>
              <a:gd name="connsiteY1" fmla="*/ 3901 h 10004"/>
              <a:gd name="connsiteX2" fmla="*/ 4 w 10056"/>
              <a:gd name="connsiteY2" fmla="*/ 10004 h 10004"/>
              <a:gd name="connsiteX3" fmla="*/ 9470 w 10056"/>
              <a:gd name="connsiteY3" fmla="*/ 9973 h 10004"/>
              <a:gd name="connsiteX4" fmla="*/ 9478 w 10056"/>
              <a:gd name="connsiteY4" fmla="*/ 1463 h 10004"/>
              <a:gd name="connsiteX5" fmla="*/ 9789 w 10056"/>
              <a:gd name="connsiteY5" fmla="*/ 5 h 10004"/>
              <a:gd name="connsiteX6" fmla="*/ 10056 w 10056"/>
              <a:gd name="connsiteY6" fmla="*/ 6 h 10004"/>
              <a:gd name="connsiteX0" fmla="*/ 342 w 10056"/>
              <a:gd name="connsiteY0" fmla="*/ 3888 h 10004"/>
              <a:gd name="connsiteX1" fmla="*/ 0 w 10056"/>
              <a:gd name="connsiteY1" fmla="*/ 3901 h 10004"/>
              <a:gd name="connsiteX2" fmla="*/ 4 w 10056"/>
              <a:gd name="connsiteY2" fmla="*/ 10004 h 10004"/>
              <a:gd name="connsiteX3" fmla="*/ 9470 w 10056"/>
              <a:gd name="connsiteY3" fmla="*/ 9973 h 10004"/>
              <a:gd name="connsiteX4" fmla="*/ 9478 w 10056"/>
              <a:gd name="connsiteY4" fmla="*/ 1463 h 10004"/>
              <a:gd name="connsiteX5" fmla="*/ 9789 w 10056"/>
              <a:gd name="connsiteY5" fmla="*/ 5 h 10004"/>
              <a:gd name="connsiteX6" fmla="*/ 10056 w 10056"/>
              <a:gd name="connsiteY6" fmla="*/ 6 h 10004"/>
              <a:gd name="connsiteX0" fmla="*/ 338 w 10052"/>
              <a:gd name="connsiteY0" fmla="*/ 3888 h 10004"/>
              <a:gd name="connsiteX1" fmla="*/ 5 w 10052"/>
              <a:gd name="connsiteY1" fmla="*/ 3871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338 w 10052"/>
              <a:gd name="connsiteY0" fmla="*/ 3873 h 10004"/>
              <a:gd name="connsiteX1" fmla="*/ 5 w 10052"/>
              <a:gd name="connsiteY1" fmla="*/ 3871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338 w 10052"/>
              <a:gd name="connsiteY0" fmla="*/ 3873 h 10004"/>
              <a:gd name="connsiteX1" fmla="*/ 5 w 10052"/>
              <a:gd name="connsiteY1" fmla="*/ 3871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338 w 10052"/>
              <a:gd name="connsiteY0" fmla="*/ 3873 h 10004"/>
              <a:gd name="connsiteX1" fmla="*/ 5 w 10052"/>
              <a:gd name="connsiteY1" fmla="*/ 3871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338 w 10052"/>
              <a:gd name="connsiteY0" fmla="*/ 3873 h 10004"/>
              <a:gd name="connsiteX1" fmla="*/ 5 w 10052"/>
              <a:gd name="connsiteY1" fmla="*/ 3871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338 w 10052"/>
              <a:gd name="connsiteY0" fmla="*/ 3873 h 10004"/>
              <a:gd name="connsiteX1" fmla="*/ 5 w 10052"/>
              <a:gd name="connsiteY1" fmla="*/ 3871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338 w 10052"/>
              <a:gd name="connsiteY0" fmla="*/ 3873 h 10004"/>
              <a:gd name="connsiteX1" fmla="*/ 5 w 10052"/>
              <a:gd name="connsiteY1" fmla="*/ 3871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338 w 10052"/>
              <a:gd name="connsiteY0" fmla="*/ 3873 h 10004"/>
              <a:gd name="connsiteX1" fmla="*/ 1 w 10052"/>
              <a:gd name="connsiteY1" fmla="*/ 4627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487 w 10052"/>
              <a:gd name="connsiteY0" fmla="*/ 4524 h 10004"/>
              <a:gd name="connsiteX1" fmla="*/ 1 w 10052"/>
              <a:gd name="connsiteY1" fmla="*/ 4627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487 w 10052"/>
              <a:gd name="connsiteY0" fmla="*/ 4524 h 10004"/>
              <a:gd name="connsiteX1" fmla="*/ 1 w 10052"/>
              <a:gd name="connsiteY1" fmla="*/ 4506 h 10004"/>
              <a:gd name="connsiteX2" fmla="*/ 0 w 10052"/>
              <a:gd name="connsiteY2" fmla="*/ 10004 h 10004"/>
              <a:gd name="connsiteX3" fmla="*/ 9466 w 10052"/>
              <a:gd name="connsiteY3" fmla="*/ 9973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487 w 10052"/>
              <a:gd name="connsiteY0" fmla="*/ 4524 h 10004"/>
              <a:gd name="connsiteX1" fmla="*/ 1 w 10052"/>
              <a:gd name="connsiteY1" fmla="*/ 4506 h 10004"/>
              <a:gd name="connsiteX2" fmla="*/ 0 w 10052"/>
              <a:gd name="connsiteY2" fmla="*/ 10004 h 10004"/>
              <a:gd name="connsiteX3" fmla="*/ 9576 w 10052"/>
              <a:gd name="connsiteY3" fmla="*/ 9988 h 10004"/>
              <a:gd name="connsiteX4" fmla="*/ 9474 w 10052"/>
              <a:gd name="connsiteY4" fmla="*/ 1463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487 w 10052"/>
              <a:gd name="connsiteY0" fmla="*/ 4524 h 10004"/>
              <a:gd name="connsiteX1" fmla="*/ 1 w 10052"/>
              <a:gd name="connsiteY1" fmla="*/ 4506 h 10004"/>
              <a:gd name="connsiteX2" fmla="*/ 0 w 10052"/>
              <a:gd name="connsiteY2" fmla="*/ 10004 h 10004"/>
              <a:gd name="connsiteX3" fmla="*/ 9576 w 10052"/>
              <a:gd name="connsiteY3" fmla="*/ 9988 h 10004"/>
              <a:gd name="connsiteX4" fmla="*/ 9562 w 10052"/>
              <a:gd name="connsiteY4" fmla="*/ 3324 h 10004"/>
              <a:gd name="connsiteX5" fmla="*/ 9785 w 10052"/>
              <a:gd name="connsiteY5" fmla="*/ 5 h 10004"/>
              <a:gd name="connsiteX6" fmla="*/ 10052 w 10052"/>
              <a:gd name="connsiteY6" fmla="*/ 6 h 10004"/>
              <a:gd name="connsiteX0" fmla="*/ 487 w 10013"/>
              <a:gd name="connsiteY0" fmla="*/ 4519 h 9999"/>
              <a:gd name="connsiteX1" fmla="*/ 1 w 10013"/>
              <a:gd name="connsiteY1" fmla="*/ 4501 h 9999"/>
              <a:gd name="connsiteX2" fmla="*/ 0 w 10013"/>
              <a:gd name="connsiteY2" fmla="*/ 9999 h 9999"/>
              <a:gd name="connsiteX3" fmla="*/ 9576 w 10013"/>
              <a:gd name="connsiteY3" fmla="*/ 9983 h 9999"/>
              <a:gd name="connsiteX4" fmla="*/ 9562 w 10013"/>
              <a:gd name="connsiteY4" fmla="*/ 3319 h 9999"/>
              <a:gd name="connsiteX5" fmla="*/ 9785 w 10013"/>
              <a:gd name="connsiteY5" fmla="*/ 0 h 9999"/>
              <a:gd name="connsiteX6" fmla="*/ 10013 w 10013"/>
              <a:gd name="connsiteY6" fmla="*/ 2043 h 9999"/>
              <a:gd name="connsiteX0" fmla="*/ 486 w 10000"/>
              <a:gd name="connsiteY0" fmla="*/ 2478 h 7959"/>
              <a:gd name="connsiteX1" fmla="*/ 1 w 10000"/>
              <a:gd name="connsiteY1" fmla="*/ 2460 h 7959"/>
              <a:gd name="connsiteX2" fmla="*/ 0 w 10000"/>
              <a:gd name="connsiteY2" fmla="*/ 7959 h 7959"/>
              <a:gd name="connsiteX3" fmla="*/ 9564 w 10000"/>
              <a:gd name="connsiteY3" fmla="*/ 7943 h 7959"/>
              <a:gd name="connsiteX4" fmla="*/ 9550 w 10000"/>
              <a:gd name="connsiteY4" fmla="*/ 1278 h 7959"/>
              <a:gd name="connsiteX5" fmla="*/ 9527 w 10000"/>
              <a:gd name="connsiteY5" fmla="*/ 47 h 7959"/>
              <a:gd name="connsiteX6" fmla="*/ 10000 w 10000"/>
              <a:gd name="connsiteY6" fmla="*/ 2 h 7959"/>
              <a:gd name="connsiteX0" fmla="*/ 486 w 9996"/>
              <a:gd name="connsiteY0" fmla="*/ 3054 h 9941"/>
              <a:gd name="connsiteX1" fmla="*/ 1 w 9996"/>
              <a:gd name="connsiteY1" fmla="*/ 3032 h 9941"/>
              <a:gd name="connsiteX2" fmla="*/ 0 w 9996"/>
              <a:gd name="connsiteY2" fmla="*/ 9941 h 9941"/>
              <a:gd name="connsiteX3" fmla="*/ 9564 w 9996"/>
              <a:gd name="connsiteY3" fmla="*/ 9921 h 9941"/>
              <a:gd name="connsiteX4" fmla="*/ 9550 w 9996"/>
              <a:gd name="connsiteY4" fmla="*/ 1547 h 9941"/>
              <a:gd name="connsiteX5" fmla="*/ 9527 w 9996"/>
              <a:gd name="connsiteY5" fmla="*/ 0 h 9941"/>
              <a:gd name="connsiteX6" fmla="*/ 9996 w 9996"/>
              <a:gd name="connsiteY6" fmla="*/ 39 h 9941"/>
              <a:gd name="connsiteX0" fmla="*/ 486 w 10000"/>
              <a:gd name="connsiteY0" fmla="*/ 3053 h 9981"/>
              <a:gd name="connsiteX1" fmla="*/ 1 w 10000"/>
              <a:gd name="connsiteY1" fmla="*/ 3031 h 9981"/>
              <a:gd name="connsiteX2" fmla="*/ 0 w 10000"/>
              <a:gd name="connsiteY2" fmla="*/ 9981 h 9981"/>
              <a:gd name="connsiteX3" fmla="*/ 9568 w 10000"/>
              <a:gd name="connsiteY3" fmla="*/ 9961 h 9981"/>
              <a:gd name="connsiteX4" fmla="*/ 9554 w 10000"/>
              <a:gd name="connsiteY4" fmla="*/ 1537 h 9981"/>
              <a:gd name="connsiteX5" fmla="*/ 9531 w 10000"/>
              <a:gd name="connsiteY5" fmla="*/ 0 h 9981"/>
              <a:gd name="connsiteX6" fmla="*/ 10000 w 10000"/>
              <a:gd name="connsiteY6" fmla="*/ 20 h 9981"/>
              <a:gd name="connsiteX0" fmla="*/ 486 w 10000"/>
              <a:gd name="connsiteY0" fmla="*/ 3059 h 10000"/>
              <a:gd name="connsiteX1" fmla="*/ 1 w 10000"/>
              <a:gd name="connsiteY1" fmla="*/ 3037 h 10000"/>
              <a:gd name="connsiteX2" fmla="*/ 0 w 10000"/>
              <a:gd name="connsiteY2" fmla="*/ 10000 h 10000"/>
              <a:gd name="connsiteX3" fmla="*/ 9568 w 10000"/>
              <a:gd name="connsiteY3" fmla="*/ 9980 h 10000"/>
              <a:gd name="connsiteX4" fmla="*/ 9554 w 10000"/>
              <a:gd name="connsiteY4" fmla="*/ 1540 h 10000"/>
              <a:gd name="connsiteX5" fmla="*/ 9531 w 10000"/>
              <a:gd name="connsiteY5" fmla="*/ 0 h 10000"/>
              <a:gd name="connsiteX6" fmla="*/ 10000 w 10000"/>
              <a:gd name="connsiteY6" fmla="*/ 20 h 10000"/>
              <a:gd name="connsiteX0" fmla="*/ 486 w 10249"/>
              <a:gd name="connsiteY0" fmla="*/ 3059 h 10000"/>
              <a:gd name="connsiteX1" fmla="*/ 1 w 10249"/>
              <a:gd name="connsiteY1" fmla="*/ 3037 h 10000"/>
              <a:gd name="connsiteX2" fmla="*/ 0 w 10249"/>
              <a:gd name="connsiteY2" fmla="*/ 10000 h 10000"/>
              <a:gd name="connsiteX3" fmla="*/ 9568 w 10249"/>
              <a:gd name="connsiteY3" fmla="*/ 9980 h 10000"/>
              <a:gd name="connsiteX4" fmla="*/ 9531 w 10249"/>
              <a:gd name="connsiteY4" fmla="*/ 0 h 10000"/>
              <a:gd name="connsiteX5" fmla="*/ 10000 w 10249"/>
              <a:gd name="connsiteY5" fmla="*/ 20 h 10000"/>
              <a:gd name="connsiteX0" fmla="*/ 486 w 10265"/>
              <a:gd name="connsiteY0" fmla="*/ 3059 h 10000"/>
              <a:gd name="connsiteX1" fmla="*/ 1 w 10265"/>
              <a:gd name="connsiteY1" fmla="*/ 3037 h 10000"/>
              <a:gd name="connsiteX2" fmla="*/ 0 w 10265"/>
              <a:gd name="connsiteY2" fmla="*/ 10000 h 10000"/>
              <a:gd name="connsiteX3" fmla="*/ 9568 w 10265"/>
              <a:gd name="connsiteY3" fmla="*/ 9980 h 10000"/>
              <a:gd name="connsiteX4" fmla="*/ 9531 w 10265"/>
              <a:gd name="connsiteY4" fmla="*/ 0 h 10000"/>
              <a:gd name="connsiteX5" fmla="*/ 10000 w 10265"/>
              <a:gd name="connsiteY5" fmla="*/ 20 h 10000"/>
              <a:gd name="connsiteX0" fmla="*/ 486 w 10000"/>
              <a:gd name="connsiteY0" fmla="*/ 3059 h 10000"/>
              <a:gd name="connsiteX1" fmla="*/ 1 w 10000"/>
              <a:gd name="connsiteY1" fmla="*/ 3037 h 10000"/>
              <a:gd name="connsiteX2" fmla="*/ 0 w 10000"/>
              <a:gd name="connsiteY2" fmla="*/ 10000 h 10000"/>
              <a:gd name="connsiteX3" fmla="*/ 9568 w 10000"/>
              <a:gd name="connsiteY3" fmla="*/ 9980 h 10000"/>
              <a:gd name="connsiteX4" fmla="*/ 9531 w 10000"/>
              <a:gd name="connsiteY4" fmla="*/ 0 h 10000"/>
              <a:gd name="connsiteX5" fmla="*/ 10000 w 10000"/>
              <a:gd name="connsiteY5" fmla="*/ 20 h 10000"/>
              <a:gd name="connsiteX0" fmla="*/ 486 w 10000"/>
              <a:gd name="connsiteY0" fmla="*/ 3059 h 10000"/>
              <a:gd name="connsiteX1" fmla="*/ 1 w 10000"/>
              <a:gd name="connsiteY1" fmla="*/ 3037 h 10000"/>
              <a:gd name="connsiteX2" fmla="*/ 0 w 10000"/>
              <a:gd name="connsiteY2" fmla="*/ 10000 h 10000"/>
              <a:gd name="connsiteX3" fmla="*/ 9568 w 10000"/>
              <a:gd name="connsiteY3" fmla="*/ 9980 h 10000"/>
              <a:gd name="connsiteX4" fmla="*/ 9553 w 10000"/>
              <a:gd name="connsiteY4" fmla="*/ 0 h 10000"/>
              <a:gd name="connsiteX5" fmla="*/ 10000 w 10000"/>
              <a:gd name="connsiteY5" fmla="*/ 20 h 10000"/>
              <a:gd name="connsiteX0" fmla="*/ 486 w 10000"/>
              <a:gd name="connsiteY0" fmla="*/ 3043 h 9984"/>
              <a:gd name="connsiteX1" fmla="*/ 1 w 10000"/>
              <a:gd name="connsiteY1" fmla="*/ 3021 h 9984"/>
              <a:gd name="connsiteX2" fmla="*/ 0 w 10000"/>
              <a:gd name="connsiteY2" fmla="*/ 9984 h 9984"/>
              <a:gd name="connsiteX3" fmla="*/ 9568 w 10000"/>
              <a:gd name="connsiteY3" fmla="*/ 9964 h 9984"/>
              <a:gd name="connsiteX4" fmla="*/ 9562 w 10000"/>
              <a:gd name="connsiteY4" fmla="*/ 41 h 9984"/>
              <a:gd name="connsiteX5" fmla="*/ 10000 w 10000"/>
              <a:gd name="connsiteY5" fmla="*/ 4 h 9984"/>
              <a:gd name="connsiteX0" fmla="*/ 486 w 10000"/>
              <a:gd name="connsiteY0" fmla="*/ 3048 h 10000"/>
              <a:gd name="connsiteX1" fmla="*/ 1 w 10000"/>
              <a:gd name="connsiteY1" fmla="*/ 3026 h 10000"/>
              <a:gd name="connsiteX2" fmla="*/ 0 w 10000"/>
              <a:gd name="connsiteY2" fmla="*/ 10000 h 10000"/>
              <a:gd name="connsiteX3" fmla="*/ 9568 w 10000"/>
              <a:gd name="connsiteY3" fmla="*/ 9980 h 10000"/>
              <a:gd name="connsiteX4" fmla="*/ 9562 w 10000"/>
              <a:gd name="connsiteY4" fmla="*/ 41 h 10000"/>
              <a:gd name="connsiteX5" fmla="*/ 10000 w 10000"/>
              <a:gd name="connsiteY5" fmla="*/ 4 h 10000"/>
              <a:gd name="connsiteX0" fmla="*/ 486 w 10000"/>
              <a:gd name="connsiteY0" fmla="*/ 3056 h 10008"/>
              <a:gd name="connsiteX1" fmla="*/ 1 w 10000"/>
              <a:gd name="connsiteY1" fmla="*/ 3034 h 10008"/>
              <a:gd name="connsiteX2" fmla="*/ 0 w 10000"/>
              <a:gd name="connsiteY2" fmla="*/ 10008 h 10008"/>
              <a:gd name="connsiteX3" fmla="*/ 9568 w 10000"/>
              <a:gd name="connsiteY3" fmla="*/ 9988 h 10008"/>
              <a:gd name="connsiteX4" fmla="*/ 9562 w 10000"/>
              <a:gd name="connsiteY4" fmla="*/ 49 h 10008"/>
              <a:gd name="connsiteX5" fmla="*/ 10000 w 10000"/>
              <a:gd name="connsiteY5" fmla="*/ 12 h 10008"/>
              <a:gd name="connsiteX0" fmla="*/ 486 w 10004"/>
              <a:gd name="connsiteY0" fmla="*/ 3028 h 9980"/>
              <a:gd name="connsiteX1" fmla="*/ 1 w 10004"/>
              <a:gd name="connsiteY1" fmla="*/ 3006 h 9980"/>
              <a:gd name="connsiteX2" fmla="*/ 0 w 10004"/>
              <a:gd name="connsiteY2" fmla="*/ 9980 h 9980"/>
              <a:gd name="connsiteX3" fmla="*/ 9568 w 10004"/>
              <a:gd name="connsiteY3" fmla="*/ 9960 h 9980"/>
              <a:gd name="connsiteX4" fmla="*/ 9562 w 10004"/>
              <a:gd name="connsiteY4" fmla="*/ 21 h 9980"/>
              <a:gd name="connsiteX5" fmla="*/ 10004 w 10004"/>
              <a:gd name="connsiteY5" fmla="*/ 22 h 9980"/>
              <a:gd name="connsiteX0" fmla="*/ 486 w 10044"/>
              <a:gd name="connsiteY0" fmla="*/ 3034 h 10000"/>
              <a:gd name="connsiteX1" fmla="*/ 1 w 10044"/>
              <a:gd name="connsiteY1" fmla="*/ 3012 h 10000"/>
              <a:gd name="connsiteX2" fmla="*/ 0 w 10044"/>
              <a:gd name="connsiteY2" fmla="*/ 10000 h 10000"/>
              <a:gd name="connsiteX3" fmla="*/ 9564 w 10044"/>
              <a:gd name="connsiteY3" fmla="*/ 9980 h 10000"/>
              <a:gd name="connsiteX4" fmla="*/ 9558 w 10044"/>
              <a:gd name="connsiteY4" fmla="*/ 21 h 10000"/>
              <a:gd name="connsiteX5" fmla="*/ 10044 w 10044"/>
              <a:gd name="connsiteY5" fmla="*/ 22 h 10000"/>
              <a:gd name="connsiteX0" fmla="*/ 486 w 9947"/>
              <a:gd name="connsiteY0" fmla="*/ 3034 h 10000"/>
              <a:gd name="connsiteX1" fmla="*/ 1 w 9947"/>
              <a:gd name="connsiteY1" fmla="*/ 3012 h 10000"/>
              <a:gd name="connsiteX2" fmla="*/ 0 w 9947"/>
              <a:gd name="connsiteY2" fmla="*/ 10000 h 10000"/>
              <a:gd name="connsiteX3" fmla="*/ 9564 w 9947"/>
              <a:gd name="connsiteY3" fmla="*/ 9980 h 10000"/>
              <a:gd name="connsiteX4" fmla="*/ 9558 w 9947"/>
              <a:gd name="connsiteY4" fmla="*/ 21 h 10000"/>
              <a:gd name="connsiteX5" fmla="*/ 9947 w 9947"/>
              <a:gd name="connsiteY5" fmla="*/ 22 h 10000"/>
              <a:gd name="connsiteX0" fmla="*/ 489 w 10004"/>
              <a:gd name="connsiteY0" fmla="*/ 3034 h 10000"/>
              <a:gd name="connsiteX1" fmla="*/ 1 w 10004"/>
              <a:gd name="connsiteY1" fmla="*/ 3012 h 10000"/>
              <a:gd name="connsiteX2" fmla="*/ 0 w 10004"/>
              <a:gd name="connsiteY2" fmla="*/ 10000 h 10000"/>
              <a:gd name="connsiteX3" fmla="*/ 9615 w 10004"/>
              <a:gd name="connsiteY3" fmla="*/ 9980 h 10000"/>
              <a:gd name="connsiteX4" fmla="*/ 9609 w 10004"/>
              <a:gd name="connsiteY4" fmla="*/ 21 h 10000"/>
              <a:gd name="connsiteX5" fmla="*/ 10004 w 10004"/>
              <a:gd name="connsiteY5" fmla="*/ 22 h 10000"/>
              <a:gd name="connsiteX0" fmla="*/ 489 w 10004"/>
              <a:gd name="connsiteY0" fmla="*/ 3029 h 9995"/>
              <a:gd name="connsiteX1" fmla="*/ 1 w 10004"/>
              <a:gd name="connsiteY1" fmla="*/ 3007 h 9995"/>
              <a:gd name="connsiteX2" fmla="*/ 0 w 10004"/>
              <a:gd name="connsiteY2" fmla="*/ 9995 h 9995"/>
              <a:gd name="connsiteX3" fmla="*/ 9615 w 10004"/>
              <a:gd name="connsiteY3" fmla="*/ 9975 h 9995"/>
              <a:gd name="connsiteX4" fmla="*/ 9609 w 10004"/>
              <a:gd name="connsiteY4" fmla="*/ 16 h 9995"/>
              <a:gd name="connsiteX5" fmla="*/ 10004 w 10004"/>
              <a:gd name="connsiteY5" fmla="*/ 17 h 9995"/>
              <a:gd name="connsiteX0" fmla="*/ 489 w 10000"/>
              <a:gd name="connsiteY0" fmla="*/ 3031 h 10000"/>
              <a:gd name="connsiteX1" fmla="*/ 1 w 10000"/>
              <a:gd name="connsiteY1" fmla="*/ 3009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5 w 10000"/>
              <a:gd name="connsiteY4" fmla="*/ 16 h 10000"/>
              <a:gd name="connsiteX5" fmla="*/ 10000 w 10000"/>
              <a:gd name="connsiteY5" fmla="*/ 17 h 10000"/>
              <a:gd name="connsiteX0" fmla="*/ 489 w 10000"/>
              <a:gd name="connsiteY0" fmla="*/ 3037 h 10006"/>
              <a:gd name="connsiteX1" fmla="*/ 1 w 10000"/>
              <a:gd name="connsiteY1" fmla="*/ 3015 h 10006"/>
              <a:gd name="connsiteX2" fmla="*/ 0 w 10000"/>
              <a:gd name="connsiteY2" fmla="*/ 10006 h 10006"/>
              <a:gd name="connsiteX3" fmla="*/ 9611 w 10000"/>
              <a:gd name="connsiteY3" fmla="*/ 9986 h 10006"/>
              <a:gd name="connsiteX4" fmla="*/ 9601 w 10000"/>
              <a:gd name="connsiteY4" fmla="*/ 6 h 10006"/>
              <a:gd name="connsiteX5" fmla="*/ 10000 w 10000"/>
              <a:gd name="connsiteY5" fmla="*/ 23 h 10006"/>
              <a:gd name="connsiteX0" fmla="*/ 489 w 10000"/>
              <a:gd name="connsiteY0" fmla="*/ 3032 h 10001"/>
              <a:gd name="connsiteX1" fmla="*/ 1 w 10000"/>
              <a:gd name="connsiteY1" fmla="*/ 3010 h 10001"/>
              <a:gd name="connsiteX2" fmla="*/ 0 w 10000"/>
              <a:gd name="connsiteY2" fmla="*/ 10001 h 10001"/>
              <a:gd name="connsiteX3" fmla="*/ 9611 w 10000"/>
              <a:gd name="connsiteY3" fmla="*/ 9981 h 10001"/>
              <a:gd name="connsiteX4" fmla="*/ 9601 w 10000"/>
              <a:gd name="connsiteY4" fmla="*/ 1 h 10001"/>
              <a:gd name="connsiteX5" fmla="*/ 10000 w 10000"/>
              <a:gd name="connsiteY5" fmla="*/ 18 h 10001"/>
              <a:gd name="connsiteX0" fmla="*/ 489 w 10000"/>
              <a:gd name="connsiteY0" fmla="*/ 3031 h 10000"/>
              <a:gd name="connsiteX1" fmla="*/ 1 w 10000"/>
              <a:gd name="connsiteY1" fmla="*/ 3009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031 h 10000"/>
              <a:gd name="connsiteX1" fmla="*/ 1 w 10000"/>
              <a:gd name="connsiteY1" fmla="*/ 3009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031 h 10000"/>
              <a:gd name="connsiteX1" fmla="*/ 1 w 10000"/>
              <a:gd name="connsiteY1" fmla="*/ 3009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402 h 10000"/>
              <a:gd name="connsiteX1" fmla="*/ 1 w 10000"/>
              <a:gd name="connsiteY1" fmla="*/ 3009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402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418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489 w 10000"/>
              <a:gd name="connsiteY0" fmla="*/ 3386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323 w 10000"/>
              <a:gd name="connsiteY0" fmla="*/ 3402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323 w 10000"/>
              <a:gd name="connsiteY0" fmla="*/ 3402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323 w 10000"/>
              <a:gd name="connsiteY0" fmla="*/ 3402 h 10000"/>
              <a:gd name="connsiteX1" fmla="*/ 1 w 10000"/>
              <a:gd name="connsiteY1" fmla="*/ 3380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323 w 10000"/>
              <a:gd name="connsiteY0" fmla="*/ 3402 h 10000"/>
              <a:gd name="connsiteX1" fmla="*/ 1 w 10000"/>
              <a:gd name="connsiteY1" fmla="*/ 3412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319 w 10000"/>
              <a:gd name="connsiteY0" fmla="*/ 3418 h 10000"/>
              <a:gd name="connsiteX1" fmla="*/ 1 w 10000"/>
              <a:gd name="connsiteY1" fmla="*/ 3412 h 10000"/>
              <a:gd name="connsiteX2" fmla="*/ 0 w 10000"/>
              <a:gd name="connsiteY2" fmla="*/ 10000 h 10000"/>
              <a:gd name="connsiteX3" fmla="*/ 9611 w 10000"/>
              <a:gd name="connsiteY3" fmla="*/ 9980 h 10000"/>
              <a:gd name="connsiteX4" fmla="*/ 9601 w 10000"/>
              <a:gd name="connsiteY4" fmla="*/ 0 h 10000"/>
              <a:gd name="connsiteX5" fmla="*/ 10000 w 10000"/>
              <a:gd name="connsiteY5" fmla="*/ 17 h 10000"/>
              <a:gd name="connsiteX0" fmla="*/ 319 w 10048"/>
              <a:gd name="connsiteY0" fmla="*/ 3418 h 10000"/>
              <a:gd name="connsiteX1" fmla="*/ 1 w 10048"/>
              <a:gd name="connsiteY1" fmla="*/ 3412 h 10000"/>
              <a:gd name="connsiteX2" fmla="*/ 0 w 10048"/>
              <a:gd name="connsiteY2" fmla="*/ 10000 h 10000"/>
              <a:gd name="connsiteX3" fmla="*/ 9611 w 10048"/>
              <a:gd name="connsiteY3" fmla="*/ 9980 h 10000"/>
              <a:gd name="connsiteX4" fmla="*/ 9601 w 10048"/>
              <a:gd name="connsiteY4" fmla="*/ 0 h 10000"/>
              <a:gd name="connsiteX5" fmla="*/ 10048 w 10048"/>
              <a:gd name="connsiteY5" fmla="*/ 17 h 10000"/>
              <a:gd name="connsiteX0" fmla="*/ 319 w 10034"/>
              <a:gd name="connsiteY0" fmla="*/ 3422 h 10004"/>
              <a:gd name="connsiteX1" fmla="*/ 1 w 10034"/>
              <a:gd name="connsiteY1" fmla="*/ 3416 h 10004"/>
              <a:gd name="connsiteX2" fmla="*/ 0 w 10034"/>
              <a:gd name="connsiteY2" fmla="*/ 10004 h 10004"/>
              <a:gd name="connsiteX3" fmla="*/ 9611 w 10034"/>
              <a:gd name="connsiteY3" fmla="*/ 9984 h 10004"/>
              <a:gd name="connsiteX4" fmla="*/ 9601 w 10034"/>
              <a:gd name="connsiteY4" fmla="*/ 4 h 10004"/>
              <a:gd name="connsiteX5" fmla="*/ 10034 w 10034"/>
              <a:gd name="connsiteY5" fmla="*/ 0 h 10004"/>
              <a:gd name="connsiteX0" fmla="*/ 376 w 10091"/>
              <a:gd name="connsiteY0" fmla="*/ 3422 h 10004"/>
              <a:gd name="connsiteX1" fmla="*/ 58 w 10091"/>
              <a:gd name="connsiteY1" fmla="*/ 3416 h 10004"/>
              <a:gd name="connsiteX2" fmla="*/ 0 w 10091"/>
              <a:gd name="connsiteY2" fmla="*/ 10004 h 10004"/>
              <a:gd name="connsiteX3" fmla="*/ 9668 w 10091"/>
              <a:gd name="connsiteY3" fmla="*/ 9984 h 10004"/>
              <a:gd name="connsiteX4" fmla="*/ 9658 w 10091"/>
              <a:gd name="connsiteY4" fmla="*/ 4 h 10004"/>
              <a:gd name="connsiteX5" fmla="*/ 10091 w 10091"/>
              <a:gd name="connsiteY5" fmla="*/ 0 h 10004"/>
              <a:gd name="connsiteX0" fmla="*/ 376 w 10091"/>
              <a:gd name="connsiteY0" fmla="*/ 3422 h 10004"/>
              <a:gd name="connsiteX1" fmla="*/ 10 w 10091"/>
              <a:gd name="connsiteY1" fmla="*/ 3416 h 10004"/>
              <a:gd name="connsiteX2" fmla="*/ 0 w 10091"/>
              <a:gd name="connsiteY2" fmla="*/ 10004 h 10004"/>
              <a:gd name="connsiteX3" fmla="*/ 9668 w 10091"/>
              <a:gd name="connsiteY3" fmla="*/ 9984 h 10004"/>
              <a:gd name="connsiteX4" fmla="*/ 9658 w 10091"/>
              <a:gd name="connsiteY4" fmla="*/ 4 h 10004"/>
              <a:gd name="connsiteX5" fmla="*/ 10091 w 10091"/>
              <a:gd name="connsiteY5" fmla="*/ 0 h 10004"/>
              <a:gd name="connsiteX0" fmla="*/ 376 w 10091"/>
              <a:gd name="connsiteY0" fmla="*/ 3422 h 10004"/>
              <a:gd name="connsiteX1" fmla="*/ 10 w 10091"/>
              <a:gd name="connsiteY1" fmla="*/ 3416 h 10004"/>
              <a:gd name="connsiteX2" fmla="*/ 0 w 10091"/>
              <a:gd name="connsiteY2" fmla="*/ 10004 h 10004"/>
              <a:gd name="connsiteX3" fmla="*/ 9668 w 10091"/>
              <a:gd name="connsiteY3" fmla="*/ 9984 h 10004"/>
              <a:gd name="connsiteX4" fmla="*/ 9658 w 10091"/>
              <a:gd name="connsiteY4" fmla="*/ 4 h 10004"/>
              <a:gd name="connsiteX5" fmla="*/ 10091 w 10091"/>
              <a:gd name="connsiteY5" fmla="*/ 0 h 10004"/>
              <a:gd name="connsiteX0" fmla="*/ 376 w 10091"/>
              <a:gd name="connsiteY0" fmla="*/ 3422 h 10004"/>
              <a:gd name="connsiteX1" fmla="*/ 10 w 10091"/>
              <a:gd name="connsiteY1" fmla="*/ 3416 h 10004"/>
              <a:gd name="connsiteX2" fmla="*/ 0 w 10091"/>
              <a:gd name="connsiteY2" fmla="*/ 10004 h 10004"/>
              <a:gd name="connsiteX3" fmla="*/ 9668 w 10091"/>
              <a:gd name="connsiteY3" fmla="*/ 9984 h 10004"/>
              <a:gd name="connsiteX4" fmla="*/ 9658 w 10091"/>
              <a:gd name="connsiteY4" fmla="*/ 4 h 10004"/>
              <a:gd name="connsiteX5" fmla="*/ 10091 w 10091"/>
              <a:gd name="connsiteY5" fmla="*/ 0 h 10004"/>
              <a:gd name="connsiteX0" fmla="*/ 377 w 10092"/>
              <a:gd name="connsiteY0" fmla="*/ 3422 h 10004"/>
              <a:gd name="connsiteX1" fmla="*/ 1 w 10092"/>
              <a:gd name="connsiteY1" fmla="*/ 3395 h 10004"/>
              <a:gd name="connsiteX2" fmla="*/ 1 w 10092"/>
              <a:gd name="connsiteY2" fmla="*/ 10004 h 10004"/>
              <a:gd name="connsiteX3" fmla="*/ 9669 w 10092"/>
              <a:gd name="connsiteY3" fmla="*/ 9984 h 10004"/>
              <a:gd name="connsiteX4" fmla="*/ 9659 w 10092"/>
              <a:gd name="connsiteY4" fmla="*/ 4 h 10004"/>
              <a:gd name="connsiteX5" fmla="*/ 10092 w 10092"/>
              <a:gd name="connsiteY5" fmla="*/ 0 h 10004"/>
              <a:gd name="connsiteX0" fmla="*/ 377 w 10092"/>
              <a:gd name="connsiteY0" fmla="*/ 3422 h 10004"/>
              <a:gd name="connsiteX1" fmla="*/ 1 w 10092"/>
              <a:gd name="connsiteY1" fmla="*/ 3395 h 10004"/>
              <a:gd name="connsiteX2" fmla="*/ 1 w 10092"/>
              <a:gd name="connsiteY2" fmla="*/ 10004 h 10004"/>
              <a:gd name="connsiteX3" fmla="*/ 9669 w 10092"/>
              <a:gd name="connsiteY3" fmla="*/ 9984 h 10004"/>
              <a:gd name="connsiteX4" fmla="*/ 9659 w 10092"/>
              <a:gd name="connsiteY4" fmla="*/ 4 h 10004"/>
              <a:gd name="connsiteX5" fmla="*/ 10092 w 10092"/>
              <a:gd name="connsiteY5" fmla="*/ 0 h 10004"/>
              <a:gd name="connsiteX0" fmla="*/ 377 w 10092"/>
              <a:gd name="connsiteY0" fmla="*/ 3422 h 10004"/>
              <a:gd name="connsiteX1" fmla="*/ 1 w 10092"/>
              <a:gd name="connsiteY1" fmla="*/ 3457 h 10004"/>
              <a:gd name="connsiteX2" fmla="*/ 1 w 10092"/>
              <a:gd name="connsiteY2" fmla="*/ 10004 h 10004"/>
              <a:gd name="connsiteX3" fmla="*/ 9669 w 10092"/>
              <a:gd name="connsiteY3" fmla="*/ 9984 h 10004"/>
              <a:gd name="connsiteX4" fmla="*/ 9659 w 10092"/>
              <a:gd name="connsiteY4" fmla="*/ 4 h 10004"/>
              <a:gd name="connsiteX5" fmla="*/ 10092 w 10092"/>
              <a:gd name="connsiteY5" fmla="*/ 0 h 10004"/>
              <a:gd name="connsiteX0" fmla="*/ 391 w 10092"/>
              <a:gd name="connsiteY0" fmla="*/ 3464 h 10004"/>
              <a:gd name="connsiteX1" fmla="*/ 1 w 10092"/>
              <a:gd name="connsiteY1" fmla="*/ 3457 h 10004"/>
              <a:gd name="connsiteX2" fmla="*/ 1 w 10092"/>
              <a:gd name="connsiteY2" fmla="*/ 10004 h 10004"/>
              <a:gd name="connsiteX3" fmla="*/ 9669 w 10092"/>
              <a:gd name="connsiteY3" fmla="*/ 9984 h 10004"/>
              <a:gd name="connsiteX4" fmla="*/ 9659 w 10092"/>
              <a:gd name="connsiteY4" fmla="*/ 4 h 10004"/>
              <a:gd name="connsiteX5" fmla="*/ 10092 w 10092"/>
              <a:gd name="connsiteY5" fmla="*/ 0 h 10004"/>
              <a:gd name="connsiteX0" fmla="*/ 394 w 10095"/>
              <a:gd name="connsiteY0" fmla="*/ 3464 h 10004"/>
              <a:gd name="connsiteX1" fmla="*/ 0 w 10095"/>
              <a:gd name="connsiteY1" fmla="*/ 3156 h 10004"/>
              <a:gd name="connsiteX2" fmla="*/ 4 w 10095"/>
              <a:gd name="connsiteY2" fmla="*/ 10004 h 10004"/>
              <a:gd name="connsiteX3" fmla="*/ 9672 w 10095"/>
              <a:gd name="connsiteY3" fmla="*/ 9984 h 10004"/>
              <a:gd name="connsiteX4" fmla="*/ 9662 w 10095"/>
              <a:gd name="connsiteY4" fmla="*/ 4 h 10004"/>
              <a:gd name="connsiteX5" fmla="*/ 10095 w 10095"/>
              <a:gd name="connsiteY5" fmla="*/ 0 h 10004"/>
              <a:gd name="connsiteX0" fmla="*/ 398 w 10095"/>
              <a:gd name="connsiteY0" fmla="*/ 3130 h 10004"/>
              <a:gd name="connsiteX1" fmla="*/ 0 w 10095"/>
              <a:gd name="connsiteY1" fmla="*/ 3156 h 10004"/>
              <a:gd name="connsiteX2" fmla="*/ 4 w 10095"/>
              <a:gd name="connsiteY2" fmla="*/ 10004 h 10004"/>
              <a:gd name="connsiteX3" fmla="*/ 9672 w 10095"/>
              <a:gd name="connsiteY3" fmla="*/ 9984 h 10004"/>
              <a:gd name="connsiteX4" fmla="*/ 9662 w 10095"/>
              <a:gd name="connsiteY4" fmla="*/ 4 h 10004"/>
              <a:gd name="connsiteX5" fmla="*/ 10095 w 10095"/>
              <a:gd name="connsiteY5" fmla="*/ 0 h 10004"/>
              <a:gd name="connsiteX0" fmla="*/ 398 w 10095"/>
              <a:gd name="connsiteY0" fmla="*/ 3130 h 10004"/>
              <a:gd name="connsiteX1" fmla="*/ 0 w 10095"/>
              <a:gd name="connsiteY1" fmla="*/ 3089 h 10004"/>
              <a:gd name="connsiteX2" fmla="*/ 4 w 10095"/>
              <a:gd name="connsiteY2" fmla="*/ 10004 h 10004"/>
              <a:gd name="connsiteX3" fmla="*/ 9672 w 10095"/>
              <a:gd name="connsiteY3" fmla="*/ 9984 h 10004"/>
              <a:gd name="connsiteX4" fmla="*/ 9662 w 10095"/>
              <a:gd name="connsiteY4" fmla="*/ 4 h 10004"/>
              <a:gd name="connsiteX5" fmla="*/ 10095 w 10095"/>
              <a:gd name="connsiteY5" fmla="*/ 0 h 10004"/>
              <a:gd name="connsiteX0" fmla="*/ 394 w 10095"/>
              <a:gd name="connsiteY0" fmla="*/ 3113 h 10004"/>
              <a:gd name="connsiteX1" fmla="*/ 0 w 10095"/>
              <a:gd name="connsiteY1" fmla="*/ 3089 h 10004"/>
              <a:gd name="connsiteX2" fmla="*/ 4 w 10095"/>
              <a:gd name="connsiteY2" fmla="*/ 10004 h 10004"/>
              <a:gd name="connsiteX3" fmla="*/ 9672 w 10095"/>
              <a:gd name="connsiteY3" fmla="*/ 9984 h 10004"/>
              <a:gd name="connsiteX4" fmla="*/ 9662 w 10095"/>
              <a:gd name="connsiteY4" fmla="*/ 4 h 10004"/>
              <a:gd name="connsiteX5" fmla="*/ 10095 w 10095"/>
              <a:gd name="connsiteY5" fmla="*/ 0 h 10004"/>
              <a:gd name="connsiteX0" fmla="*/ 390 w 10095"/>
              <a:gd name="connsiteY0" fmla="*/ 3080 h 10004"/>
              <a:gd name="connsiteX1" fmla="*/ 0 w 10095"/>
              <a:gd name="connsiteY1" fmla="*/ 3089 h 10004"/>
              <a:gd name="connsiteX2" fmla="*/ 4 w 10095"/>
              <a:gd name="connsiteY2" fmla="*/ 10004 h 10004"/>
              <a:gd name="connsiteX3" fmla="*/ 9672 w 10095"/>
              <a:gd name="connsiteY3" fmla="*/ 9984 h 10004"/>
              <a:gd name="connsiteX4" fmla="*/ 9662 w 10095"/>
              <a:gd name="connsiteY4" fmla="*/ 4 h 10004"/>
              <a:gd name="connsiteX5" fmla="*/ 10095 w 10095"/>
              <a:gd name="connsiteY5" fmla="*/ 0 h 10004"/>
              <a:gd name="connsiteX0" fmla="*/ 390 w 10095"/>
              <a:gd name="connsiteY0" fmla="*/ 3080 h 10004"/>
              <a:gd name="connsiteX1" fmla="*/ 0 w 10095"/>
              <a:gd name="connsiteY1" fmla="*/ 3089 h 10004"/>
              <a:gd name="connsiteX2" fmla="*/ 4 w 10095"/>
              <a:gd name="connsiteY2" fmla="*/ 10004 h 10004"/>
              <a:gd name="connsiteX3" fmla="*/ 9672 w 10095"/>
              <a:gd name="connsiteY3" fmla="*/ 9984 h 10004"/>
              <a:gd name="connsiteX4" fmla="*/ 9662 w 10095"/>
              <a:gd name="connsiteY4" fmla="*/ 4 h 10004"/>
              <a:gd name="connsiteX5" fmla="*/ 10095 w 10095"/>
              <a:gd name="connsiteY5" fmla="*/ 0 h 10004"/>
              <a:gd name="connsiteX0" fmla="*/ 350 w 10095"/>
              <a:gd name="connsiteY0" fmla="*/ 3080 h 10004"/>
              <a:gd name="connsiteX1" fmla="*/ 0 w 10095"/>
              <a:gd name="connsiteY1" fmla="*/ 3089 h 10004"/>
              <a:gd name="connsiteX2" fmla="*/ 4 w 10095"/>
              <a:gd name="connsiteY2" fmla="*/ 10004 h 10004"/>
              <a:gd name="connsiteX3" fmla="*/ 9672 w 10095"/>
              <a:gd name="connsiteY3" fmla="*/ 9984 h 10004"/>
              <a:gd name="connsiteX4" fmla="*/ 9662 w 10095"/>
              <a:gd name="connsiteY4" fmla="*/ 4 h 10004"/>
              <a:gd name="connsiteX5" fmla="*/ 10095 w 10095"/>
              <a:gd name="connsiteY5" fmla="*/ 0 h 10004"/>
              <a:gd name="connsiteX0" fmla="*/ 350 w 10095"/>
              <a:gd name="connsiteY0" fmla="*/ 3288 h 10212"/>
              <a:gd name="connsiteX1" fmla="*/ 0 w 10095"/>
              <a:gd name="connsiteY1" fmla="*/ 3297 h 10212"/>
              <a:gd name="connsiteX2" fmla="*/ 4 w 10095"/>
              <a:gd name="connsiteY2" fmla="*/ 10212 h 10212"/>
              <a:gd name="connsiteX3" fmla="*/ 9672 w 10095"/>
              <a:gd name="connsiteY3" fmla="*/ 10192 h 10212"/>
              <a:gd name="connsiteX4" fmla="*/ 9662 w 10095"/>
              <a:gd name="connsiteY4" fmla="*/ 0 h 10212"/>
              <a:gd name="connsiteX5" fmla="*/ 10095 w 10095"/>
              <a:gd name="connsiteY5" fmla="*/ 208 h 10212"/>
              <a:gd name="connsiteX0" fmla="*/ 350 w 10095"/>
              <a:gd name="connsiteY0" fmla="*/ 3288 h 10212"/>
              <a:gd name="connsiteX1" fmla="*/ 0 w 10095"/>
              <a:gd name="connsiteY1" fmla="*/ 3297 h 10212"/>
              <a:gd name="connsiteX2" fmla="*/ 4 w 10095"/>
              <a:gd name="connsiteY2" fmla="*/ 10212 h 10212"/>
              <a:gd name="connsiteX3" fmla="*/ 9672 w 10095"/>
              <a:gd name="connsiteY3" fmla="*/ 10192 h 10212"/>
              <a:gd name="connsiteX4" fmla="*/ 9662 w 10095"/>
              <a:gd name="connsiteY4" fmla="*/ 0 h 10212"/>
              <a:gd name="connsiteX5" fmla="*/ 10095 w 10095"/>
              <a:gd name="connsiteY5" fmla="*/ 17 h 10212"/>
              <a:gd name="connsiteX0" fmla="*/ 350 w 10090"/>
              <a:gd name="connsiteY0" fmla="*/ 3292 h 10216"/>
              <a:gd name="connsiteX1" fmla="*/ 0 w 10090"/>
              <a:gd name="connsiteY1" fmla="*/ 3301 h 10216"/>
              <a:gd name="connsiteX2" fmla="*/ 4 w 10090"/>
              <a:gd name="connsiteY2" fmla="*/ 10216 h 10216"/>
              <a:gd name="connsiteX3" fmla="*/ 9672 w 10090"/>
              <a:gd name="connsiteY3" fmla="*/ 10196 h 10216"/>
              <a:gd name="connsiteX4" fmla="*/ 9662 w 10090"/>
              <a:gd name="connsiteY4" fmla="*/ 4 h 10216"/>
              <a:gd name="connsiteX5" fmla="*/ 10090 w 10090"/>
              <a:gd name="connsiteY5" fmla="*/ 0 h 10216"/>
              <a:gd name="connsiteX0" fmla="*/ 350 w 10086"/>
              <a:gd name="connsiteY0" fmla="*/ 3527 h 10451"/>
              <a:gd name="connsiteX1" fmla="*/ 0 w 10086"/>
              <a:gd name="connsiteY1" fmla="*/ 3536 h 10451"/>
              <a:gd name="connsiteX2" fmla="*/ 4 w 10086"/>
              <a:gd name="connsiteY2" fmla="*/ 10451 h 10451"/>
              <a:gd name="connsiteX3" fmla="*/ 9672 w 10086"/>
              <a:gd name="connsiteY3" fmla="*/ 10431 h 10451"/>
              <a:gd name="connsiteX4" fmla="*/ 9662 w 10086"/>
              <a:gd name="connsiteY4" fmla="*/ 239 h 10451"/>
              <a:gd name="connsiteX5" fmla="*/ 10086 w 10086"/>
              <a:gd name="connsiteY5" fmla="*/ 0 h 10451"/>
              <a:gd name="connsiteX0" fmla="*/ 350 w 10086"/>
              <a:gd name="connsiteY0" fmla="*/ 3527 h 10451"/>
              <a:gd name="connsiteX1" fmla="*/ 0 w 10086"/>
              <a:gd name="connsiteY1" fmla="*/ 3536 h 10451"/>
              <a:gd name="connsiteX2" fmla="*/ 4 w 10086"/>
              <a:gd name="connsiteY2" fmla="*/ 10451 h 10451"/>
              <a:gd name="connsiteX3" fmla="*/ 9672 w 10086"/>
              <a:gd name="connsiteY3" fmla="*/ 10431 h 10451"/>
              <a:gd name="connsiteX4" fmla="*/ 9662 w 10086"/>
              <a:gd name="connsiteY4" fmla="*/ 4 h 10451"/>
              <a:gd name="connsiteX5" fmla="*/ 10086 w 10086"/>
              <a:gd name="connsiteY5" fmla="*/ 0 h 10451"/>
              <a:gd name="connsiteX0" fmla="*/ 350 w 10086"/>
              <a:gd name="connsiteY0" fmla="*/ 3586 h 10510"/>
              <a:gd name="connsiteX1" fmla="*/ 0 w 10086"/>
              <a:gd name="connsiteY1" fmla="*/ 3595 h 10510"/>
              <a:gd name="connsiteX2" fmla="*/ 4 w 10086"/>
              <a:gd name="connsiteY2" fmla="*/ 10510 h 10510"/>
              <a:gd name="connsiteX3" fmla="*/ 9672 w 10086"/>
              <a:gd name="connsiteY3" fmla="*/ 10490 h 10510"/>
              <a:gd name="connsiteX4" fmla="*/ 9662 w 10086"/>
              <a:gd name="connsiteY4" fmla="*/ 0 h 10510"/>
              <a:gd name="connsiteX5" fmla="*/ 10086 w 10086"/>
              <a:gd name="connsiteY5" fmla="*/ 59 h 10510"/>
              <a:gd name="connsiteX0" fmla="*/ 350 w 10086"/>
              <a:gd name="connsiteY0" fmla="*/ 3586 h 10510"/>
              <a:gd name="connsiteX1" fmla="*/ 0 w 10086"/>
              <a:gd name="connsiteY1" fmla="*/ 3595 h 10510"/>
              <a:gd name="connsiteX2" fmla="*/ 4 w 10086"/>
              <a:gd name="connsiteY2" fmla="*/ 10510 h 10510"/>
              <a:gd name="connsiteX3" fmla="*/ 9672 w 10086"/>
              <a:gd name="connsiteY3" fmla="*/ 10490 h 10510"/>
              <a:gd name="connsiteX4" fmla="*/ 9662 w 10086"/>
              <a:gd name="connsiteY4" fmla="*/ 0 h 10510"/>
              <a:gd name="connsiteX5" fmla="*/ 10086 w 10086"/>
              <a:gd name="connsiteY5" fmla="*/ 12 h 1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86" h="10510">
                <a:moveTo>
                  <a:pt x="350" y="3586"/>
                </a:moveTo>
                <a:lnTo>
                  <a:pt x="0" y="3595"/>
                </a:lnTo>
                <a:cubicBezTo>
                  <a:pt x="5" y="5141"/>
                  <a:pt x="0" y="8796"/>
                  <a:pt x="4" y="10510"/>
                </a:cubicBezTo>
                <a:lnTo>
                  <a:pt x="9672" y="10490"/>
                </a:lnTo>
                <a:cubicBezTo>
                  <a:pt x="9666" y="9028"/>
                  <a:pt x="9665" y="2032"/>
                  <a:pt x="9662" y="0"/>
                </a:cubicBezTo>
                <a:cubicBezTo>
                  <a:pt x="9829" y="13"/>
                  <a:pt x="9903" y="8"/>
                  <a:pt x="10086" y="12"/>
                </a:cubicBezTo>
              </a:path>
            </a:pathLst>
          </a:custGeom>
          <a:noFill/>
          <a:ln w="15875">
            <a:solidFill>
              <a:srgbClr val="C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8" name="Freeform 136"/>
          <p:cNvSpPr>
            <a:spLocks/>
          </p:cNvSpPr>
          <p:nvPr/>
        </p:nvSpPr>
        <p:spPr bwMode="auto">
          <a:xfrm>
            <a:off x="1077181" y="5215948"/>
            <a:ext cx="108000" cy="334964"/>
          </a:xfrm>
          <a:custGeom>
            <a:avLst/>
            <a:gdLst>
              <a:gd name="T0" fmla="*/ 0 w 4835"/>
              <a:gd name="T1" fmla="*/ 1115901081 h 10000"/>
              <a:gd name="T2" fmla="*/ 2147483647 w 4835"/>
              <a:gd name="T3" fmla="*/ 1115901081 h 10000"/>
              <a:gd name="T4" fmla="*/ 2147483647 w 4835"/>
              <a:gd name="T5" fmla="*/ 0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835" h="10000">
                <a:moveTo>
                  <a:pt x="0" y="10000"/>
                </a:moveTo>
                <a:lnTo>
                  <a:pt x="4835" y="10000"/>
                </a:lnTo>
                <a:lnTo>
                  <a:pt x="4835" y="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C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186" name="Text Box 74" descr="60%"/>
          <p:cNvSpPr txBox="1">
            <a:spLocks noChangeArrowheads="1"/>
          </p:cNvSpPr>
          <p:nvPr/>
        </p:nvSpPr>
        <p:spPr bwMode="auto">
          <a:xfrm>
            <a:off x="7736755" y="4008352"/>
            <a:ext cx="939701" cy="288000"/>
          </a:xfrm>
          <a:prstGeom prst="rect">
            <a:avLst/>
          </a:prstGeom>
          <a:pattFill prst="dotDmnd">
            <a:fgClr>
              <a:srgbClr val="FF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Социальные отношения</a:t>
            </a:r>
          </a:p>
        </p:txBody>
      </p:sp>
      <p:sp>
        <p:nvSpPr>
          <p:cNvPr id="189" name="Freeform 68"/>
          <p:cNvSpPr>
            <a:spLocks/>
          </p:cNvSpPr>
          <p:nvPr/>
        </p:nvSpPr>
        <p:spPr bwMode="auto">
          <a:xfrm>
            <a:off x="8666931" y="1004529"/>
            <a:ext cx="151632" cy="3155614"/>
          </a:xfrm>
          <a:custGeom>
            <a:avLst/>
            <a:gdLst>
              <a:gd name="T0" fmla="*/ 7104 w 1259312"/>
              <a:gd name="T1" fmla="*/ 0 h 95390"/>
              <a:gd name="T2" fmla="*/ 23022 w 1259312"/>
              <a:gd name="T3" fmla="*/ 0 h 95390"/>
              <a:gd name="T4" fmla="*/ 22982 w 1259312"/>
              <a:gd name="T5" fmla="*/ 2147483647 h 95390"/>
              <a:gd name="T6" fmla="*/ 92 w 1259312"/>
              <a:gd name="T7" fmla="*/ 2147483647 h 95390"/>
              <a:gd name="T8" fmla="*/ 0 w 1259312"/>
              <a:gd name="T9" fmla="*/ 2147483647 h 953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616952 w 1259312"/>
              <a:gd name="connsiteY0" fmla="*/ 0 h 95390"/>
              <a:gd name="connsiteX1" fmla="*/ 1259312 w 1259312"/>
              <a:gd name="connsiteY1" fmla="*/ 0 h 95390"/>
              <a:gd name="connsiteX2" fmla="*/ 1257118 w 1259312"/>
              <a:gd name="connsiteY2" fmla="*/ 83259 h 95390"/>
              <a:gd name="connsiteX3" fmla="*/ 5055 w 1259312"/>
              <a:gd name="connsiteY3" fmla="*/ 83248 h 95390"/>
              <a:gd name="connsiteX4" fmla="*/ 0 w 1259312"/>
              <a:gd name="connsiteY4" fmla="*/ 95390 h 95390"/>
              <a:gd name="connsiteX0" fmla="*/ 611896 w 1254256"/>
              <a:gd name="connsiteY0" fmla="*/ 0 h 83259"/>
              <a:gd name="connsiteX1" fmla="*/ 1254256 w 1254256"/>
              <a:gd name="connsiteY1" fmla="*/ 0 h 83259"/>
              <a:gd name="connsiteX2" fmla="*/ 1252062 w 1254256"/>
              <a:gd name="connsiteY2" fmla="*/ 83259 h 83259"/>
              <a:gd name="connsiteX3" fmla="*/ -1 w 1254256"/>
              <a:gd name="connsiteY3" fmla="*/ 83248 h 83259"/>
              <a:gd name="connsiteX0" fmla="*/ -1 w 642359"/>
              <a:gd name="connsiteY0" fmla="*/ 0 h 83347"/>
              <a:gd name="connsiteX1" fmla="*/ 642359 w 642359"/>
              <a:gd name="connsiteY1" fmla="*/ 0 h 83347"/>
              <a:gd name="connsiteX2" fmla="*/ 640165 w 642359"/>
              <a:gd name="connsiteY2" fmla="*/ 83259 h 83347"/>
              <a:gd name="connsiteX3" fmla="*/ 270985 w 642359"/>
              <a:gd name="connsiteY3" fmla="*/ 83347 h 83347"/>
              <a:gd name="connsiteX0" fmla="*/ -1 w 642359"/>
              <a:gd name="connsiteY0" fmla="*/ 0 h 83347"/>
              <a:gd name="connsiteX1" fmla="*/ 642359 w 642359"/>
              <a:gd name="connsiteY1" fmla="*/ 0 h 83347"/>
              <a:gd name="connsiteX2" fmla="*/ 640165 w 642359"/>
              <a:gd name="connsiteY2" fmla="*/ 83259 h 83347"/>
              <a:gd name="connsiteX3" fmla="*/ 270985 w 642359"/>
              <a:gd name="connsiteY3" fmla="*/ 83347 h 83347"/>
              <a:gd name="connsiteX0" fmla="*/ -1 w 642359"/>
              <a:gd name="connsiteY0" fmla="*/ 0 h 83347"/>
              <a:gd name="connsiteX1" fmla="*/ 642359 w 642359"/>
              <a:gd name="connsiteY1" fmla="*/ 0 h 83347"/>
              <a:gd name="connsiteX2" fmla="*/ 640165 w 642359"/>
              <a:gd name="connsiteY2" fmla="*/ 83259 h 83347"/>
              <a:gd name="connsiteX3" fmla="*/ 270985 w 642359"/>
              <a:gd name="connsiteY3" fmla="*/ 83347 h 83347"/>
              <a:gd name="connsiteX0" fmla="*/ -1 w 642359"/>
              <a:gd name="connsiteY0" fmla="*/ 0 h 83347"/>
              <a:gd name="connsiteX1" fmla="*/ 642359 w 642359"/>
              <a:gd name="connsiteY1" fmla="*/ 0 h 83347"/>
              <a:gd name="connsiteX2" fmla="*/ 640165 w 642359"/>
              <a:gd name="connsiteY2" fmla="*/ 83259 h 83347"/>
              <a:gd name="connsiteX3" fmla="*/ 270986 w 642359"/>
              <a:gd name="connsiteY3" fmla="*/ 83347 h 83347"/>
              <a:gd name="connsiteX0" fmla="*/ -1 w 642359"/>
              <a:gd name="connsiteY0" fmla="*/ 0 h 83259"/>
              <a:gd name="connsiteX1" fmla="*/ 642359 w 642359"/>
              <a:gd name="connsiteY1" fmla="*/ 0 h 83259"/>
              <a:gd name="connsiteX2" fmla="*/ 640165 w 642359"/>
              <a:gd name="connsiteY2" fmla="*/ 83259 h 83259"/>
              <a:gd name="connsiteX3" fmla="*/ 255762 w 642359"/>
              <a:gd name="connsiteY3" fmla="*/ 83248 h 83259"/>
              <a:gd name="connsiteX0" fmla="*/ -1 w 642359"/>
              <a:gd name="connsiteY0" fmla="*/ 0 h 83259"/>
              <a:gd name="connsiteX1" fmla="*/ 642359 w 642359"/>
              <a:gd name="connsiteY1" fmla="*/ 0 h 83259"/>
              <a:gd name="connsiteX2" fmla="*/ 640165 w 642359"/>
              <a:gd name="connsiteY2" fmla="*/ 83259 h 83259"/>
              <a:gd name="connsiteX3" fmla="*/ 95401 w 642359"/>
              <a:gd name="connsiteY3" fmla="*/ 83165 h 83259"/>
              <a:gd name="connsiteX0" fmla="*/ -1 w 642359"/>
              <a:gd name="connsiteY0" fmla="*/ 0 h 83259"/>
              <a:gd name="connsiteX1" fmla="*/ 642359 w 642359"/>
              <a:gd name="connsiteY1" fmla="*/ 0 h 83259"/>
              <a:gd name="connsiteX2" fmla="*/ 640165 w 642359"/>
              <a:gd name="connsiteY2" fmla="*/ 83259 h 83259"/>
              <a:gd name="connsiteX3" fmla="*/ 61040 w 642359"/>
              <a:gd name="connsiteY3" fmla="*/ 83248 h 83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2359" h="83259">
                <a:moveTo>
                  <a:pt x="-1" y="0"/>
                </a:moveTo>
                <a:lnTo>
                  <a:pt x="642359" y="0"/>
                </a:lnTo>
                <a:cubicBezTo>
                  <a:pt x="641628" y="27753"/>
                  <a:pt x="640896" y="55506"/>
                  <a:pt x="640165" y="83259"/>
                </a:cubicBezTo>
                <a:lnTo>
                  <a:pt x="61040" y="83248"/>
                </a:lnTo>
              </a:path>
            </a:pathLst>
          </a:custGeom>
          <a:noFill/>
          <a:ln w="28575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16" name="Соединительная линия уступом 15"/>
          <p:cNvCxnSpPr>
            <a:stCxn id="23700" idx="3"/>
            <a:endCxn id="23562" idx="1"/>
          </p:cNvCxnSpPr>
          <p:nvPr/>
        </p:nvCxnSpPr>
        <p:spPr>
          <a:xfrm>
            <a:off x="6244079" y="613018"/>
            <a:ext cx="416153" cy="224089"/>
          </a:xfrm>
          <a:prstGeom prst="bentConnector3">
            <a:avLst>
              <a:gd name="adj1" fmla="val 50000"/>
            </a:avLst>
          </a:prstGeom>
          <a:ln w="9525">
            <a:headEnd type="non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9" name="Freeform 33"/>
          <p:cNvSpPr>
            <a:spLocks/>
          </p:cNvSpPr>
          <p:nvPr/>
        </p:nvSpPr>
        <p:spPr bwMode="auto">
          <a:xfrm>
            <a:off x="1337312" y="4126571"/>
            <a:ext cx="6398372" cy="140603"/>
          </a:xfrm>
          <a:custGeom>
            <a:avLst/>
            <a:gdLst>
              <a:gd name="T0" fmla="*/ 6634825 w 10001"/>
              <a:gd name="T1" fmla="*/ 16318 h 10000"/>
              <a:gd name="T2" fmla="*/ 3687267 w 10001"/>
              <a:gd name="T3" fmla="*/ 0 h 10000"/>
              <a:gd name="T4" fmla="*/ 3683287 w 10001"/>
              <a:gd name="T5" fmla="*/ 150231 h 10000"/>
              <a:gd name="T6" fmla="*/ 1006402 w 10001"/>
              <a:gd name="T7" fmla="*/ 156869 h 10000"/>
              <a:gd name="T8" fmla="*/ 663 w 10001"/>
              <a:gd name="T9" fmla="*/ 155994 h 10000"/>
              <a:gd name="T10" fmla="*/ 663 w 10001"/>
              <a:gd name="T11" fmla="*/ 323774 h 10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connsiteX0" fmla="*/ 9808 w 9808"/>
              <a:gd name="connsiteY0" fmla="*/ 504 h 10000"/>
              <a:gd name="connsiteX1" fmla="*/ 5558 w 9808"/>
              <a:gd name="connsiteY1" fmla="*/ 0 h 10000"/>
              <a:gd name="connsiteX2" fmla="*/ 5552 w 9808"/>
              <a:gd name="connsiteY2" fmla="*/ 4640 h 10000"/>
              <a:gd name="connsiteX3" fmla="*/ 1517 w 9808"/>
              <a:gd name="connsiteY3" fmla="*/ 4845 h 10000"/>
              <a:gd name="connsiteX4" fmla="*/ 1 w 9808"/>
              <a:gd name="connsiteY4" fmla="*/ 4818 h 10000"/>
              <a:gd name="connsiteX5" fmla="*/ 1 w 9808"/>
              <a:gd name="connsiteY5" fmla="*/ 10000 h 10000"/>
              <a:gd name="connsiteX0" fmla="*/ 9898 w 9898"/>
              <a:gd name="connsiteY0" fmla="*/ 504 h 10000"/>
              <a:gd name="connsiteX1" fmla="*/ 5667 w 9898"/>
              <a:gd name="connsiteY1" fmla="*/ 0 h 10000"/>
              <a:gd name="connsiteX2" fmla="*/ 5661 w 9898"/>
              <a:gd name="connsiteY2" fmla="*/ 4640 h 10000"/>
              <a:gd name="connsiteX3" fmla="*/ 1547 w 9898"/>
              <a:gd name="connsiteY3" fmla="*/ 4845 h 10000"/>
              <a:gd name="connsiteX4" fmla="*/ 1 w 9898"/>
              <a:gd name="connsiteY4" fmla="*/ 4818 h 10000"/>
              <a:gd name="connsiteX5" fmla="*/ 1 w 9898"/>
              <a:gd name="connsiteY5" fmla="*/ 10000 h 10000"/>
              <a:gd name="connsiteX0" fmla="*/ 7477 w 7477"/>
              <a:gd name="connsiteY0" fmla="*/ 213 h 10000"/>
              <a:gd name="connsiteX1" fmla="*/ 5725 w 7477"/>
              <a:gd name="connsiteY1" fmla="*/ 0 h 10000"/>
              <a:gd name="connsiteX2" fmla="*/ 5719 w 7477"/>
              <a:gd name="connsiteY2" fmla="*/ 4640 h 10000"/>
              <a:gd name="connsiteX3" fmla="*/ 1563 w 7477"/>
              <a:gd name="connsiteY3" fmla="*/ 4845 h 10000"/>
              <a:gd name="connsiteX4" fmla="*/ 1 w 7477"/>
              <a:gd name="connsiteY4" fmla="*/ 4818 h 10000"/>
              <a:gd name="connsiteX5" fmla="*/ 1 w 7477"/>
              <a:gd name="connsiteY5" fmla="*/ 10000 h 10000"/>
              <a:gd name="connsiteX0" fmla="*/ 10000 w 10000"/>
              <a:gd name="connsiteY0" fmla="*/ 213 h 10000"/>
              <a:gd name="connsiteX1" fmla="*/ 7657 w 10000"/>
              <a:gd name="connsiteY1" fmla="*/ 0 h 10000"/>
              <a:gd name="connsiteX2" fmla="*/ 7649 w 10000"/>
              <a:gd name="connsiteY2" fmla="*/ 4640 h 10000"/>
              <a:gd name="connsiteX3" fmla="*/ 2090 w 10000"/>
              <a:gd name="connsiteY3" fmla="*/ 4845 h 10000"/>
              <a:gd name="connsiteX4" fmla="*/ 1 w 10000"/>
              <a:gd name="connsiteY4" fmla="*/ 4818 h 10000"/>
              <a:gd name="connsiteX5" fmla="*/ 1 w 10000"/>
              <a:gd name="connsiteY5" fmla="*/ 10000 h 10000"/>
              <a:gd name="connsiteX0" fmla="*/ 8855 w 8855"/>
              <a:gd name="connsiteY0" fmla="*/ 67 h 10000"/>
              <a:gd name="connsiteX1" fmla="*/ 7657 w 8855"/>
              <a:gd name="connsiteY1" fmla="*/ 0 h 10000"/>
              <a:gd name="connsiteX2" fmla="*/ 7649 w 8855"/>
              <a:gd name="connsiteY2" fmla="*/ 4640 h 10000"/>
              <a:gd name="connsiteX3" fmla="*/ 2090 w 8855"/>
              <a:gd name="connsiteY3" fmla="*/ 4845 h 10000"/>
              <a:gd name="connsiteX4" fmla="*/ 1 w 8855"/>
              <a:gd name="connsiteY4" fmla="*/ 4818 h 10000"/>
              <a:gd name="connsiteX5" fmla="*/ 1 w 8855"/>
              <a:gd name="connsiteY5" fmla="*/ 10000 h 10000"/>
              <a:gd name="connsiteX0" fmla="*/ 12983 w 12983"/>
              <a:gd name="connsiteY0" fmla="*/ 0 h 10079"/>
              <a:gd name="connsiteX1" fmla="*/ 8647 w 12983"/>
              <a:gd name="connsiteY1" fmla="*/ 79 h 10079"/>
              <a:gd name="connsiteX2" fmla="*/ 8638 w 12983"/>
              <a:gd name="connsiteY2" fmla="*/ 4719 h 10079"/>
              <a:gd name="connsiteX3" fmla="*/ 2360 w 12983"/>
              <a:gd name="connsiteY3" fmla="*/ 4924 h 10079"/>
              <a:gd name="connsiteX4" fmla="*/ 1 w 12983"/>
              <a:gd name="connsiteY4" fmla="*/ 4897 h 10079"/>
              <a:gd name="connsiteX5" fmla="*/ 1 w 12983"/>
              <a:gd name="connsiteY5" fmla="*/ 10079 h 10079"/>
              <a:gd name="connsiteX0" fmla="*/ 12983 w 12983"/>
              <a:gd name="connsiteY0" fmla="*/ 0 h 10079"/>
              <a:gd name="connsiteX1" fmla="*/ 8647 w 12983"/>
              <a:gd name="connsiteY1" fmla="*/ 79 h 10079"/>
              <a:gd name="connsiteX2" fmla="*/ 8638 w 12983"/>
              <a:gd name="connsiteY2" fmla="*/ 4719 h 10079"/>
              <a:gd name="connsiteX3" fmla="*/ 2360 w 12983"/>
              <a:gd name="connsiteY3" fmla="*/ 4924 h 10079"/>
              <a:gd name="connsiteX4" fmla="*/ 1 w 12983"/>
              <a:gd name="connsiteY4" fmla="*/ 4897 h 10079"/>
              <a:gd name="connsiteX5" fmla="*/ 1 w 12983"/>
              <a:gd name="connsiteY5" fmla="*/ 10079 h 10079"/>
              <a:gd name="connsiteX0" fmla="*/ 12983 w 12983"/>
              <a:gd name="connsiteY0" fmla="*/ 2 h 10081"/>
              <a:gd name="connsiteX1" fmla="*/ 8647 w 12983"/>
              <a:gd name="connsiteY1" fmla="*/ 81 h 10081"/>
              <a:gd name="connsiteX2" fmla="*/ 8638 w 12983"/>
              <a:gd name="connsiteY2" fmla="*/ 4721 h 10081"/>
              <a:gd name="connsiteX3" fmla="*/ 2360 w 12983"/>
              <a:gd name="connsiteY3" fmla="*/ 4926 h 10081"/>
              <a:gd name="connsiteX4" fmla="*/ 1 w 12983"/>
              <a:gd name="connsiteY4" fmla="*/ 4899 h 10081"/>
              <a:gd name="connsiteX5" fmla="*/ 1 w 12983"/>
              <a:gd name="connsiteY5" fmla="*/ 10081 h 10081"/>
              <a:gd name="connsiteX0" fmla="*/ 12972 w 12972"/>
              <a:gd name="connsiteY0" fmla="*/ 1959 h 10000"/>
              <a:gd name="connsiteX1" fmla="*/ 8647 w 12972"/>
              <a:gd name="connsiteY1" fmla="*/ 0 h 10000"/>
              <a:gd name="connsiteX2" fmla="*/ 8638 w 12972"/>
              <a:gd name="connsiteY2" fmla="*/ 4640 h 10000"/>
              <a:gd name="connsiteX3" fmla="*/ 2360 w 12972"/>
              <a:gd name="connsiteY3" fmla="*/ 4845 h 10000"/>
              <a:gd name="connsiteX4" fmla="*/ 1 w 12972"/>
              <a:gd name="connsiteY4" fmla="*/ 4818 h 10000"/>
              <a:gd name="connsiteX5" fmla="*/ 1 w 12972"/>
              <a:gd name="connsiteY5" fmla="*/ 10000 h 10000"/>
              <a:gd name="connsiteX0" fmla="*/ 12972 w 12972"/>
              <a:gd name="connsiteY0" fmla="*/ 358 h 8399"/>
              <a:gd name="connsiteX1" fmla="*/ 8636 w 12972"/>
              <a:gd name="connsiteY1" fmla="*/ 0 h 8399"/>
              <a:gd name="connsiteX2" fmla="*/ 8638 w 12972"/>
              <a:gd name="connsiteY2" fmla="*/ 3039 h 8399"/>
              <a:gd name="connsiteX3" fmla="*/ 2360 w 12972"/>
              <a:gd name="connsiteY3" fmla="*/ 3244 h 8399"/>
              <a:gd name="connsiteX4" fmla="*/ 1 w 12972"/>
              <a:gd name="connsiteY4" fmla="*/ 3217 h 8399"/>
              <a:gd name="connsiteX5" fmla="*/ 1 w 12972"/>
              <a:gd name="connsiteY5" fmla="*/ 8399 h 8399"/>
              <a:gd name="connsiteX0" fmla="*/ 9991 w 9991"/>
              <a:gd name="connsiteY0" fmla="*/ 3 h 10097"/>
              <a:gd name="connsiteX1" fmla="*/ 6657 w 9991"/>
              <a:gd name="connsiteY1" fmla="*/ 97 h 10097"/>
              <a:gd name="connsiteX2" fmla="*/ 6659 w 9991"/>
              <a:gd name="connsiteY2" fmla="*/ 3715 h 10097"/>
              <a:gd name="connsiteX3" fmla="*/ 1819 w 9991"/>
              <a:gd name="connsiteY3" fmla="*/ 3959 h 10097"/>
              <a:gd name="connsiteX4" fmla="*/ 1 w 9991"/>
              <a:gd name="connsiteY4" fmla="*/ 3927 h 10097"/>
              <a:gd name="connsiteX5" fmla="*/ 1 w 9991"/>
              <a:gd name="connsiteY5" fmla="*/ 10097 h 10097"/>
              <a:gd name="connsiteX0" fmla="*/ 10000 w 10000"/>
              <a:gd name="connsiteY0" fmla="*/ 3 h 10000"/>
              <a:gd name="connsiteX1" fmla="*/ 6663 w 10000"/>
              <a:gd name="connsiteY1" fmla="*/ 96 h 10000"/>
              <a:gd name="connsiteX2" fmla="*/ 6665 w 10000"/>
              <a:gd name="connsiteY2" fmla="*/ 3679 h 10000"/>
              <a:gd name="connsiteX3" fmla="*/ 1821 w 10000"/>
              <a:gd name="connsiteY3" fmla="*/ 3921 h 10000"/>
              <a:gd name="connsiteX4" fmla="*/ 1 w 10000"/>
              <a:gd name="connsiteY4" fmla="*/ 3889 h 10000"/>
              <a:gd name="connsiteX5" fmla="*/ 1 w 10000"/>
              <a:gd name="connsiteY5" fmla="*/ 10000 h 10000"/>
              <a:gd name="connsiteX0" fmla="*/ 10000 w 10000"/>
              <a:gd name="connsiteY0" fmla="*/ 3 h 10000"/>
              <a:gd name="connsiteX1" fmla="*/ 6663 w 10000"/>
              <a:gd name="connsiteY1" fmla="*/ 96 h 10000"/>
              <a:gd name="connsiteX2" fmla="*/ 6665 w 10000"/>
              <a:gd name="connsiteY2" fmla="*/ 3679 h 10000"/>
              <a:gd name="connsiteX3" fmla="*/ 1821 w 10000"/>
              <a:gd name="connsiteY3" fmla="*/ 3921 h 10000"/>
              <a:gd name="connsiteX4" fmla="*/ 1 w 10000"/>
              <a:gd name="connsiteY4" fmla="*/ 3889 h 10000"/>
              <a:gd name="connsiteX5" fmla="*/ 1 w 10000"/>
              <a:gd name="connsiteY5" fmla="*/ 10000 h 10000"/>
              <a:gd name="connsiteX0" fmla="*/ 10023 w 10023"/>
              <a:gd name="connsiteY0" fmla="*/ 0 h 12442"/>
              <a:gd name="connsiteX1" fmla="*/ 6663 w 10023"/>
              <a:gd name="connsiteY1" fmla="*/ 2538 h 12442"/>
              <a:gd name="connsiteX2" fmla="*/ 6665 w 10023"/>
              <a:gd name="connsiteY2" fmla="*/ 6121 h 12442"/>
              <a:gd name="connsiteX3" fmla="*/ 1821 w 10023"/>
              <a:gd name="connsiteY3" fmla="*/ 6363 h 12442"/>
              <a:gd name="connsiteX4" fmla="*/ 1 w 10023"/>
              <a:gd name="connsiteY4" fmla="*/ 6331 h 12442"/>
              <a:gd name="connsiteX5" fmla="*/ 1 w 10023"/>
              <a:gd name="connsiteY5" fmla="*/ 12442 h 12442"/>
              <a:gd name="connsiteX0" fmla="*/ 10023 w 10023"/>
              <a:gd name="connsiteY0" fmla="*/ 3 h 12445"/>
              <a:gd name="connsiteX1" fmla="*/ 6663 w 10023"/>
              <a:gd name="connsiteY1" fmla="*/ 96 h 12445"/>
              <a:gd name="connsiteX2" fmla="*/ 6665 w 10023"/>
              <a:gd name="connsiteY2" fmla="*/ 6124 h 12445"/>
              <a:gd name="connsiteX3" fmla="*/ 1821 w 10023"/>
              <a:gd name="connsiteY3" fmla="*/ 6366 h 12445"/>
              <a:gd name="connsiteX4" fmla="*/ 1 w 10023"/>
              <a:gd name="connsiteY4" fmla="*/ 6334 h 12445"/>
              <a:gd name="connsiteX5" fmla="*/ 1 w 10023"/>
              <a:gd name="connsiteY5" fmla="*/ 12445 h 12445"/>
              <a:gd name="connsiteX0" fmla="*/ 10023 w 10023"/>
              <a:gd name="connsiteY0" fmla="*/ 91 h 12533"/>
              <a:gd name="connsiteX1" fmla="*/ 6663 w 10023"/>
              <a:gd name="connsiteY1" fmla="*/ 184 h 12533"/>
              <a:gd name="connsiteX2" fmla="*/ 6665 w 10023"/>
              <a:gd name="connsiteY2" fmla="*/ 6212 h 12533"/>
              <a:gd name="connsiteX3" fmla="*/ 1821 w 10023"/>
              <a:gd name="connsiteY3" fmla="*/ 6454 h 12533"/>
              <a:gd name="connsiteX4" fmla="*/ 1 w 10023"/>
              <a:gd name="connsiteY4" fmla="*/ 6422 h 12533"/>
              <a:gd name="connsiteX5" fmla="*/ 1 w 10023"/>
              <a:gd name="connsiteY5" fmla="*/ 12533 h 12533"/>
              <a:gd name="connsiteX0" fmla="*/ 10023 w 10023"/>
              <a:gd name="connsiteY0" fmla="*/ 44 h 12486"/>
              <a:gd name="connsiteX1" fmla="*/ 6663 w 10023"/>
              <a:gd name="connsiteY1" fmla="*/ 137 h 12486"/>
              <a:gd name="connsiteX2" fmla="*/ 6665 w 10023"/>
              <a:gd name="connsiteY2" fmla="*/ 6165 h 12486"/>
              <a:gd name="connsiteX3" fmla="*/ 1821 w 10023"/>
              <a:gd name="connsiteY3" fmla="*/ 6407 h 12486"/>
              <a:gd name="connsiteX4" fmla="*/ 1 w 10023"/>
              <a:gd name="connsiteY4" fmla="*/ 6375 h 12486"/>
              <a:gd name="connsiteX5" fmla="*/ 1 w 10023"/>
              <a:gd name="connsiteY5" fmla="*/ 12486 h 12486"/>
              <a:gd name="connsiteX0" fmla="*/ 7228 w 7356"/>
              <a:gd name="connsiteY0" fmla="*/ 65 h 12391"/>
              <a:gd name="connsiteX1" fmla="*/ 6663 w 7356"/>
              <a:gd name="connsiteY1" fmla="*/ 42 h 12391"/>
              <a:gd name="connsiteX2" fmla="*/ 6665 w 7356"/>
              <a:gd name="connsiteY2" fmla="*/ 6070 h 12391"/>
              <a:gd name="connsiteX3" fmla="*/ 1821 w 7356"/>
              <a:gd name="connsiteY3" fmla="*/ 6312 h 12391"/>
              <a:gd name="connsiteX4" fmla="*/ 1 w 7356"/>
              <a:gd name="connsiteY4" fmla="*/ 6280 h 12391"/>
              <a:gd name="connsiteX5" fmla="*/ 1 w 7356"/>
              <a:gd name="connsiteY5" fmla="*/ 12391 h 12391"/>
              <a:gd name="connsiteX0" fmla="*/ 9826 w 9826"/>
              <a:gd name="connsiteY0" fmla="*/ 52 h 10000"/>
              <a:gd name="connsiteX1" fmla="*/ 9058 w 9826"/>
              <a:gd name="connsiteY1" fmla="*/ 34 h 10000"/>
              <a:gd name="connsiteX2" fmla="*/ 9061 w 9826"/>
              <a:gd name="connsiteY2" fmla="*/ 4899 h 10000"/>
              <a:gd name="connsiteX3" fmla="*/ 2476 w 9826"/>
              <a:gd name="connsiteY3" fmla="*/ 5094 h 10000"/>
              <a:gd name="connsiteX4" fmla="*/ 1 w 9826"/>
              <a:gd name="connsiteY4" fmla="*/ 5068 h 10000"/>
              <a:gd name="connsiteX5" fmla="*/ 1 w 9826"/>
              <a:gd name="connsiteY5" fmla="*/ 10000 h 10000"/>
              <a:gd name="connsiteX0" fmla="*/ 10000 w 10000"/>
              <a:gd name="connsiteY0" fmla="*/ 1803 h 9966"/>
              <a:gd name="connsiteX1" fmla="*/ 9218 w 10000"/>
              <a:gd name="connsiteY1" fmla="*/ 0 h 9966"/>
              <a:gd name="connsiteX2" fmla="*/ 9221 w 10000"/>
              <a:gd name="connsiteY2" fmla="*/ 4865 h 9966"/>
              <a:gd name="connsiteX3" fmla="*/ 2520 w 10000"/>
              <a:gd name="connsiteY3" fmla="*/ 5060 h 9966"/>
              <a:gd name="connsiteX4" fmla="*/ 1 w 10000"/>
              <a:gd name="connsiteY4" fmla="*/ 5034 h 9966"/>
              <a:gd name="connsiteX5" fmla="*/ 1 w 10000"/>
              <a:gd name="connsiteY5" fmla="*/ 9966 h 9966"/>
              <a:gd name="connsiteX0" fmla="*/ 10000 w 10000"/>
              <a:gd name="connsiteY0" fmla="*/ 206 h 8397"/>
              <a:gd name="connsiteX1" fmla="*/ 9218 w 10000"/>
              <a:gd name="connsiteY1" fmla="*/ 0 h 8397"/>
              <a:gd name="connsiteX2" fmla="*/ 9221 w 10000"/>
              <a:gd name="connsiteY2" fmla="*/ 3279 h 8397"/>
              <a:gd name="connsiteX3" fmla="*/ 2520 w 10000"/>
              <a:gd name="connsiteY3" fmla="*/ 3474 h 8397"/>
              <a:gd name="connsiteX4" fmla="*/ 1 w 10000"/>
              <a:gd name="connsiteY4" fmla="*/ 3448 h 8397"/>
              <a:gd name="connsiteX5" fmla="*/ 1 w 10000"/>
              <a:gd name="connsiteY5" fmla="*/ 8397 h 8397"/>
              <a:gd name="connsiteX0" fmla="*/ 10000 w 10000"/>
              <a:gd name="connsiteY0" fmla="*/ 61 h 9816"/>
              <a:gd name="connsiteX1" fmla="*/ 9218 w 10000"/>
              <a:gd name="connsiteY1" fmla="*/ 41 h 9816"/>
              <a:gd name="connsiteX2" fmla="*/ 9221 w 10000"/>
              <a:gd name="connsiteY2" fmla="*/ 3721 h 9816"/>
              <a:gd name="connsiteX3" fmla="*/ 2520 w 10000"/>
              <a:gd name="connsiteY3" fmla="*/ 3953 h 9816"/>
              <a:gd name="connsiteX4" fmla="*/ 1 w 10000"/>
              <a:gd name="connsiteY4" fmla="*/ 3922 h 9816"/>
              <a:gd name="connsiteX5" fmla="*/ 1 w 10000"/>
              <a:gd name="connsiteY5" fmla="*/ 9816 h 9816"/>
              <a:gd name="connsiteX0" fmla="*/ 13885 w 13885"/>
              <a:gd name="connsiteY0" fmla="*/ 32 h 10186"/>
              <a:gd name="connsiteX1" fmla="*/ 9218 w 13885"/>
              <a:gd name="connsiteY1" fmla="*/ 228 h 10186"/>
              <a:gd name="connsiteX2" fmla="*/ 9221 w 13885"/>
              <a:gd name="connsiteY2" fmla="*/ 3977 h 10186"/>
              <a:gd name="connsiteX3" fmla="*/ 2520 w 13885"/>
              <a:gd name="connsiteY3" fmla="*/ 4213 h 10186"/>
              <a:gd name="connsiteX4" fmla="*/ 1 w 13885"/>
              <a:gd name="connsiteY4" fmla="*/ 4182 h 10186"/>
              <a:gd name="connsiteX5" fmla="*/ 1 w 13885"/>
              <a:gd name="connsiteY5" fmla="*/ 10186 h 10186"/>
              <a:gd name="connsiteX0" fmla="*/ 13885 w 13885"/>
              <a:gd name="connsiteY0" fmla="*/ 3 h 10157"/>
              <a:gd name="connsiteX1" fmla="*/ 9218 w 13885"/>
              <a:gd name="connsiteY1" fmla="*/ 199 h 10157"/>
              <a:gd name="connsiteX2" fmla="*/ 9221 w 13885"/>
              <a:gd name="connsiteY2" fmla="*/ 3948 h 10157"/>
              <a:gd name="connsiteX3" fmla="*/ 2520 w 13885"/>
              <a:gd name="connsiteY3" fmla="*/ 4184 h 10157"/>
              <a:gd name="connsiteX4" fmla="*/ 1 w 13885"/>
              <a:gd name="connsiteY4" fmla="*/ 4153 h 10157"/>
              <a:gd name="connsiteX5" fmla="*/ 1 w 13885"/>
              <a:gd name="connsiteY5" fmla="*/ 10157 h 10157"/>
              <a:gd name="connsiteX0" fmla="*/ 13885 w 13885"/>
              <a:gd name="connsiteY0" fmla="*/ 3 h 10157"/>
              <a:gd name="connsiteX1" fmla="*/ 9218 w 13885"/>
              <a:gd name="connsiteY1" fmla="*/ 199 h 10157"/>
              <a:gd name="connsiteX2" fmla="*/ 9221 w 13885"/>
              <a:gd name="connsiteY2" fmla="*/ 3948 h 10157"/>
              <a:gd name="connsiteX3" fmla="*/ 2520 w 13885"/>
              <a:gd name="connsiteY3" fmla="*/ 4184 h 10157"/>
              <a:gd name="connsiteX4" fmla="*/ 1 w 13885"/>
              <a:gd name="connsiteY4" fmla="*/ 4153 h 10157"/>
              <a:gd name="connsiteX5" fmla="*/ 1 w 13885"/>
              <a:gd name="connsiteY5" fmla="*/ 10157 h 10157"/>
              <a:gd name="connsiteX0" fmla="*/ 13877 w 13877"/>
              <a:gd name="connsiteY0" fmla="*/ 0 h 11881"/>
              <a:gd name="connsiteX1" fmla="*/ 9218 w 13877"/>
              <a:gd name="connsiteY1" fmla="*/ 1923 h 11881"/>
              <a:gd name="connsiteX2" fmla="*/ 9221 w 13877"/>
              <a:gd name="connsiteY2" fmla="*/ 5672 h 11881"/>
              <a:gd name="connsiteX3" fmla="*/ 2520 w 13877"/>
              <a:gd name="connsiteY3" fmla="*/ 5908 h 11881"/>
              <a:gd name="connsiteX4" fmla="*/ 1 w 13877"/>
              <a:gd name="connsiteY4" fmla="*/ 5877 h 11881"/>
              <a:gd name="connsiteX5" fmla="*/ 1 w 13877"/>
              <a:gd name="connsiteY5" fmla="*/ 11881 h 11881"/>
              <a:gd name="connsiteX0" fmla="*/ 13877 w 13877"/>
              <a:gd name="connsiteY0" fmla="*/ 2 h 11883"/>
              <a:gd name="connsiteX1" fmla="*/ 9218 w 13877"/>
              <a:gd name="connsiteY1" fmla="*/ 306 h 11883"/>
              <a:gd name="connsiteX2" fmla="*/ 9221 w 13877"/>
              <a:gd name="connsiteY2" fmla="*/ 5674 h 11883"/>
              <a:gd name="connsiteX3" fmla="*/ 2520 w 13877"/>
              <a:gd name="connsiteY3" fmla="*/ 5910 h 11883"/>
              <a:gd name="connsiteX4" fmla="*/ 1 w 13877"/>
              <a:gd name="connsiteY4" fmla="*/ 5879 h 11883"/>
              <a:gd name="connsiteX5" fmla="*/ 1 w 13877"/>
              <a:gd name="connsiteY5" fmla="*/ 11883 h 11883"/>
              <a:gd name="connsiteX0" fmla="*/ 16049 w 16049"/>
              <a:gd name="connsiteY0" fmla="*/ 5 h 11670"/>
              <a:gd name="connsiteX1" fmla="*/ 9218 w 16049"/>
              <a:gd name="connsiteY1" fmla="*/ 93 h 11670"/>
              <a:gd name="connsiteX2" fmla="*/ 9221 w 16049"/>
              <a:gd name="connsiteY2" fmla="*/ 5461 h 11670"/>
              <a:gd name="connsiteX3" fmla="*/ 2520 w 16049"/>
              <a:gd name="connsiteY3" fmla="*/ 5697 h 11670"/>
              <a:gd name="connsiteX4" fmla="*/ 1 w 16049"/>
              <a:gd name="connsiteY4" fmla="*/ 5666 h 11670"/>
              <a:gd name="connsiteX5" fmla="*/ 1 w 16049"/>
              <a:gd name="connsiteY5" fmla="*/ 11670 h 11670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9221 w 16049"/>
              <a:gd name="connsiteY2" fmla="*/ 5476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03 w 16049"/>
              <a:gd name="connsiteY2" fmla="*/ 5584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03 w 16049"/>
              <a:gd name="connsiteY2" fmla="*/ 5584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03 w 16049"/>
              <a:gd name="connsiteY2" fmla="*/ 5584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295 w 16049"/>
              <a:gd name="connsiteY2" fmla="*/ 5368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368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2520 w 16049"/>
              <a:gd name="connsiteY3" fmla="*/ 5712 h 11685"/>
              <a:gd name="connsiteX4" fmla="*/ 1 w 16049"/>
              <a:gd name="connsiteY4" fmla="*/ 5681 h 11685"/>
              <a:gd name="connsiteX5" fmla="*/ 1 w 16049"/>
              <a:gd name="connsiteY5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1 w 16049"/>
              <a:gd name="connsiteY3" fmla="*/ 5681 h 11685"/>
              <a:gd name="connsiteX4" fmla="*/ 1 w 16049"/>
              <a:gd name="connsiteY4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1 w 16049"/>
              <a:gd name="connsiteY3" fmla="*/ 5681 h 11685"/>
              <a:gd name="connsiteX4" fmla="*/ 1 w 16049"/>
              <a:gd name="connsiteY4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1 w 16049"/>
              <a:gd name="connsiteY3" fmla="*/ 5681 h 11685"/>
              <a:gd name="connsiteX4" fmla="*/ 1 w 16049"/>
              <a:gd name="connsiteY4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1 w 16049"/>
              <a:gd name="connsiteY3" fmla="*/ 5681 h 11685"/>
              <a:gd name="connsiteX4" fmla="*/ 1 w 16049"/>
              <a:gd name="connsiteY4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1 w 16049"/>
              <a:gd name="connsiteY3" fmla="*/ 5681 h 11685"/>
              <a:gd name="connsiteX4" fmla="*/ 1 w 16049"/>
              <a:gd name="connsiteY4" fmla="*/ 11685 h 11685"/>
              <a:gd name="connsiteX0" fmla="*/ 16049 w 16049"/>
              <a:gd name="connsiteY0" fmla="*/ 20 h 11685"/>
              <a:gd name="connsiteX1" fmla="*/ 10315 w 16049"/>
              <a:gd name="connsiteY1" fmla="*/ 0 h 11685"/>
              <a:gd name="connsiteX2" fmla="*/ 10318 w 16049"/>
              <a:gd name="connsiteY2" fmla="*/ 5709 h 11685"/>
              <a:gd name="connsiteX3" fmla="*/ 1 w 16049"/>
              <a:gd name="connsiteY3" fmla="*/ 5681 h 11685"/>
              <a:gd name="connsiteX4" fmla="*/ 1 w 16049"/>
              <a:gd name="connsiteY4" fmla="*/ 11685 h 11685"/>
              <a:gd name="connsiteX0" fmla="*/ 16054 w 16054"/>
              <a:gd name="connsiteY0" fmla="*/ 20 h 11685"/>
              <a:gd name="connsiteX1" fmla="*/ 10320 w 16054"/>
              <a:gd name="connsiteY1" fmla="*/ 0 h 11685"/>
              <a:gd name="connsiteX2" fmla="*/ 10323 w 16054"/>
              <a:gd name="connsiteY2" fmla="*/ 5709 h 11685"/>
              <a:gd name="connsiteX3" fmla="*/ 0 w 16054"/>
              <a:gd name="connsiteY3" fmla="*/ 5766 h 11685"/>
              <a:gd name="connsiteX4" fmla="*/ 6 w 16054"/>
              <a:gd name="connsiteY4" fmla="*/ 11685 h 11685"/>
              <a:gd name="connsiteX0" fmla="*/ 16054 w 16054"/>
              <a:gd name="connsiteY0" fmla="*/ 20 h 11685"/>
              <a:gd name="connsiteX1" fmla="*/ 10320 w 16054"/>
              <a:gd name="connsiteY1" fmla="*/ 0 h 11685"/>
              <a:gd name="connsiteX2" fmla="*/ 10323 w 16054"/>
              <a:gd name="connsiteY2" fmla="*/ 5709 h 11685"/>
              <a:gd name="connsiteX3" fmla="*/ 0 w 16054"/>
              <a:gd name="connsiteY3" fmla="*/ 5766 h 11685"/>
              <a:gd name="connsiteX4" fmla="*/ 6 w 16054"/>
              <a:gd name="connsiteY4" fmla="*/ 11685 h 11685"/>
              <a:gd name="connsiteX0" fmla="*/ 16054 w 16054"/>
              <a:gd name="connsiteY0" fmla="*/ 20 h 11685"/>
              <a:gd name="connsiteX1" fmla="*/ 10320 w 16054"/>
              <a:gd name="connsiteY1" fmla="*/ 0 h 11685"/>
              <a:gd name="connsiteX2" fmla="*/ 10323 w 16054"/>
              <a:gd name="connsiteY2" fmla="*/ 5709 h 11685"/>
              <a:gd name="connsiteX3" fmla="*/ 0 w 16054"/>
              <a:gd name="connsiteY3" fmla="*/ 5766 h 11685"/>
              <a:gd name="connsiteX4" fmla="*/ 6 w 16054"/>
              <a:gd name="connsiteY4" fmla="*/ 11685 h 11685"/>
              <a:gd name="connsiteX0" fmla="*/ 16054 w 16054"/>
              <a:gd name="connsiteY0" fmla="*/ 20 h 11685"/>
              <a:gd name="connsiteX1" fmla="*/ 10320 w 16054"/>
              <a:gd name="connsiteY1" fmla="*/ 0 h 11685"/>
              <a:gd name="connsiteX2" fmla="*/ 10323 w 16054"/>
              <a:gd name="connsiteY2" fmla="*/ 5709 h 11685"/>
              <a:gd name="connsiteX3" fmla="*/ 0 w 16054"/>
              <a:gd name="connsiteY3" fmla="*/ 5766 h 11685"/>
              <a:gd name="connsiteX4" fmla="*/ 6 w 16054"/>
              <a:gd name="connsiteY4" fmla="*/ 11685 h 11685"/>
              <a:gd name="connsiteX0" fmla="*/ 16054 w 16054"/>
              <a:gd name="connsiteY0" fmla="*/ 20 h 11685"/>
              <a:gd name="connsiteX1" fmla="*/ 10320 w 16054"/>
              <a:gd name="connsiteY1" fmla="*/ 0 h 11685"/>
              <a:gd name="connsiteX2" fmla="*/ 10323 w 16054"/>
              <a:gd name="connsiteY2" fmla="*/ 5709 h 11685"/>
              <a:gd name="connsiteX3" fmla="*/ 0 w 16054"/>
              <a:gd name="connsiteY3" fmla="*/ 5766 h 11685"/>
              <a:gd name="connsiteX4" fmla="*/ 6 w 16054"/>
              <a:gd name="connsiteY4" fmla="*/ 11685 h 11685"/>
              <a:gd name="connsiteX0" fmla="*/ 16054 w 16054"/>
              <a:gd name="connsiteY0" fmla="*/ 20 h 11685"/>
              <a:gd name="connsiteX1" fmla="*/ 10320 w 16054"/>
              <a:gd name="connsiteY1" fmla="*/ 0 h 11685"/>
              <a:gd name="connsiteX2" fmla="*/ 10323 w 16054"/>
              <a:gd name="connsiteY2" fmla="*/ 5709 h 11685"/>
              <a:gd name="connsiteX3" fmla="*/ 0 w 16054"/>
              <a:gd name="connsiteY3" fmla="*/ 5766 h 11685"/>
              <a:gd name="connsiteX4" fmla="*/ 6 w 16054"/>
              <a:gd name="connsiteY4" fmla="*/ 11685 h 11685"/>
              <a:gd name="connsiteX0" fmla="*/ 16054 w 16054"/>
              <a:gd name="connsiteY0" fmla="*/ 324 h 11989"/>
              <a:gd name="connsiteX1" fmla="*/ 10320 w 16054"/>
              <a:gd name="connsiteY1" fmla="*/ 304 h 11989"/>
              <a:gd name="connsiteX2" fmla="*/ 10323 w 16054"/>
              <a:gd name="connsiteY2" fmla="*/ 6013 h 11989"/>
              <a:gd name="connsiteX3" fmla="*/ 0 w 16054"/>
              <a:gd name="connsiteY3" fmla="*/ 6070 h 11989"/>
              <a:gd name="connsiteX4" fmla="*/ 6 w 16054"/>
              <a:gd name="connsiteY4" fmla="*/ 11989 h 11989"/>
              <a:gd name="connsiteX0" fmla="*/ 16054 w 16054"/>
              <a:gd name="connsiteY0" fmla="*/ 21 h 11686"/>
              <a:gd name="connsiteX1" fmla="*/ 10320 w 16054"/>
              <a:gd name="connsiteY1" fmla="*/ 1 h 11686"/>
              <a:gd name="connsiteX2" fmla="*/ 10323 w 16054"/>
              <a:gd name="connsiteY2" fmla="*/ 5710 h 11686"/>
              <a:gd name="connsiteX3" fmla="*/ 0 w 16054"/>
              <a:gd name="connsiteY3" fmla="*/ 5767 h 11686"/>
              <a:gd name="connsiteX4" fmla="*/ 6 w 16054"/>
              <a:gd name="connsiteY4" fmla="*/ 11686 h 11686"/>
              <a:gd name="connsiteX0" fmla="*/ 16054 w 16054"/>
              <a:gd name="connsiteY0" fmla="*/ 59 h 11724"/>
              <a:gd name="connsiteX1" fmla="*/ 10320 w 16054"/>
              <a:gd name="connsiteY1" fmla="*/ 39 h 11724"/>
              <a:gd name="connsiteX2" fmla="*/ 10323 w 16054"/>
              <a:gd name="connsiteY2" fmla="*/ 5748 h 11724"/>
              <a:gd name="connsiteX3" fmla="*/ 0 w 16054"/>
              <a:gd name="connsiteY3" fmla="*/ 5805 h 11724"/>
              <a:gd name="connsiteX4" fmla="*/ 6 w 16054"/>
              <a:gd name="connsiteY4" fmla="*/ 11724 h 11724"/>
              <a:gd name="connsiteX0" fmla="*/ 16054 w 16054"/>
              <a:gd name="connsiteY0" fmla="*/ 107 h 11772"/>
              <a:gd name="connsiteX1" fmla="*/ 10320 w 16054"/>
              <a:gd name="connsiteY1" fmla="*/ 87 h 11772"/>
              <a:gd name="connsiteX2" fmla="*/ 10323 w 16054"/>
              <a:gd name="connsiteY2" fmla="*/ 5796 h 11772"/>
              <a:gd name="connsiteX3" fmla="*/ 0 w 16054"/>
              <a:gd name="connsiteY3" fmla="*/ 5853 h 11772"/>
              <a:gd name="connsiteX4" fmla="*/ 6 w 16054"/>
              <a:gd name="connsiteY4" fmla="*/ 11772 h 11772"/>
              <a:gd name="connsiteX0" fmla="*/ 16054 w 16054"/>
              <a:gd name="connsiteY0" fmla="*/ 297 h 11962"/>
              <a:gd name="connsiteX1" fmla="*/ 10320 w 16054"/>
              <a:gd name="connsiteY1" fmla="*/ 277 h 11962"/>
              <a:gd name="connsiteX2" fmla="*/ 10323 w 16054"/>
              <a:gd name="connsiteY2" fmla="*/ 5986 h 11962"/>
              <a:gd name="connsiteX3" fmla="*/ 0 w 16054"/>
              <a:gd name="connsiteY3" fmla="*/ 6043 h 11962"/>
              <a:gd name="connsiteX4" fmla="*/ 6 w 16054"/>
              <a:gd name="connsiteY4" fmla="*/ 11962 h 11962"/>
              <a:gd name="connsiteX0" fmla="*/ 16054 w 16054"/>
              <a:gd name="connsiteY0" fmla="*/ 297 h 11962"/>
              <a:gd name="connsiteX1" fmla="*/ 10320 w 16054"/>
              <a:gd name="connsiteY1" fmla="*/ 277 h 11962"/>
              <a:gd name="connsiteX2" fmla="*/ 10323 w 16054"/>
              <a:gd name="connsiteY2" fmla="*/ 5986 h 11962"/>
              <a:gd name="connsiteX3" fmla="*/ 0 w 16054"/>
              <a:gd name="connsiteY3" fmla="*/ 6043 h 11962"/>
              <a:gd name="connsiteX4" fmla="*/ 6 w 16054"/>
              <a:gd name="connsiteY4" fmla="*/ 11962 h 11962"/>
              <a:gd name="connsiteX0" fmla="*/ 16054 w 16054"/>
              <a:gd name="connsiteY0" fmla="*/ 297 h 11962"/>
              <a:gd name="connsiteX1" fmla="*/ 10320 w 16054"/>
              <a:gd name="connsiteY1" fmla="*/ 277 h 11962"/>
              <a:gd name="connsiteX2" fmla="*/ 10323 w 16054"/>
              <a:gd name="connsiteY2" fmla="*/ 5986 h 11962"/>
              <a:gd name="connsiteX3" fmla="*/ 0 w 16054"/>
              <a:gd name="connsiteY3" fmla="*/ 6043 h 11962"/>
              <a:gd name="connsiteX4" fmla="*/ 6 w 16054"/>
              <a:gd name="connsiteY4" fmla="*/ 11962 h 11962"/>
              <a:gd name="connsiteX0" fmla="*/ 16054 w 16054"/>
              <a:gd name="connsiteY0" fmla="*/ 70 h 11735"/>
              <a:gd name="connsiteX1" fmla="*/ 10320 w 16054"/>
              <a:gd name="connsiteY1" fmla="*/ 50 h 11735"/>
              <a:gd name="connsiteX2" fmla="*/ 10323 w 16054"/>
              <a:gd name="connsiteY2" fmla="*/ 5759 h 11735"/>
              <a:gd name="connsiteX3" fmla="*/ 0 w 16054"/>
              <a:gd name="connsiteY3" fmla="*/ 5816 h 11735"/>
              <a:gd name="connsiteX4" fmla="*/ 6 w 16054"/>
              <a:gd name="connsiteY4" fmla="*/ 11735 h 11735"/>
              <a:gd name="connsiteX0" fmla="*/ 16054 w 16054"/>
              <a:gd name="connsiteY0" fmla="*/ 33 h 11698"/>
              <a:gd name="connsiteX1" fmla="*/ 10320 w 16054"/>
              <a:gd name="connsiteY1" fmla="*/ 13 h 11698"/>
              <a:gd name="connsiteX2" fmla="*/ 10323 w 16054"/>
              <a:gd name="connsiteY2" fmla="*/ 5722 h 11698"/>
              <a:gd name="connsiteX3" fmla="*/ 0 w 16054"/>
              <a:gd name="connsiteY3" fmla="*/ 5779 h 11698"/>
              <a:gd name="connsiteX4" fmla="*/ 6 w 16054"/>
              <a:gd name="connsiteY4" fmla="*/ 11698 h 11698"/>
              <a:gd name="connsiteX0" fmla="*/ 16054 w 16054"/>
              <a:gd name="connsiteY0" fmla="*/ 33 h 11698"/>
              <a:gd name="connsiteX1" fmla="*/ 10320 w 16054"/>
              <a:gd name="connsiteY1" fmla="*/ 13 h 11698"/>
              <a:gd name="connsiteX2" fmla="*/ 10323 w 16054"/>
              <a:gd name="connsiteY2" fmla="*/ 5722 h 11698"/>
              <a:gd name="connsiteX3" fmla="*/ 0 w 16054"/>
              <a:gd name="connsiteY3" fmla="*/ 5779 h 11698"/>
              <a:gd name="connsiteX4" fmla="*/ 6 w 16054"/>
              <a:gd name="connsiteY4" fmla="*/ 11698 h 11698"/>
              <a:gd name="connsiteX0" fmla="*/ 16054 w 16054"/>
              <a:gd name="connsiteY0" fmla="*/ 33 h 11698"/>
              <a:gd name="connsiteX1" fmla="*/ 10320 w 16054"/>
              <a:gd name="connsiteY1" fmla="*/ 13 h 11698"/>
              <a:gd name="connsiteX2" fmla="*/ 10323 w 16054"/>
              <a:gd name="connsiteY2" fmla="*/ 5722 h 11698"/>
              <a:gd name="connsiteX3" fmla="*/ 0 w 16054"/>
              <a:gd name="connsiteY3" fmla="*/ 5779 h 11698"/>
              <a:gd name="connsiteX4" fmla="*/ 6 w 16054"/>
              <a:gd name="connsiteY4" fmla="*/ 11698 h 11698"/>
              <a:gd name="connsiteX0" fmla="*/ 16090 w 16090"/>
              <a:gd name="connsiteY0" fmla="*/ 33 h 11698"/>
              <a:gd name="connsiteX1" fmla="*/ 10356 w 16090"/>
              <a:gd name="connsiteY1" fmla="*/ 13 h 11698"/>
              <a:gd name="connsiteX2" fmla="*/ 10359 w 16090"/>
              <a:gd name="connsiteY2" fmla="*/ 5722 h 11698"/>
              <a:gd name="connsiteX3" fmla="*/ 0 w 16090"/>
              <a:gd name="connsiteY3" fmla="*/ 3223 h 11698"/>
              <a:gd name="connsiteX4" fmla="*/ 42 w 16090"/>
              <a:gd name="connsiteY4" fmla="*/ 11698 h 11698"/>
              <a:gd name="connsiteX0" fmla="*/ 16090 w 16090"/>
              <a:gd name="connsiteY0" fmla="*/ 33 h 11698"/>
              <a:gd name="connsiteX1" fmla="*/ 10356 w 16090"/>
              <a:gd name="connsiteY1" fmla="*/ 13 h 11698"/>
              <a:gd name="connsiteX2" fmla="*/ 10359 w 16090"/>
              <a:gd name="connsiteY2" fmla="*/ 5722 h 11698"/>
              <a:gd name="connsiteX3" fmla="*/ 0 w 16090"/>
              <a:gd name="connsiteY3" fmla="*/ 3223 h 11698"/>
              <a:gd name="connsiteX4" fmla="*/ 42 w 16090"/>
              <a:gd name="connsiteY4" fmla="*/ 11698 h 11698"/>
              <a:gd name="connsiteX0" fmla="*/ 16090 w 16090"/>
              <a:gd name="connsiteY0" fmla="*/ 33 h 11698"/>
              <a:gd name="connsiteX1" fmla="*/ 10356 w 16090"/>
              <a:gd name="connsiteY1" fmla="*/ 13 h 11698"/>
              <a:gd name="connsiteX2" fmla="*/ 10359 w 16090"/>
              <a:gd name="connsiteY2" fmla="*/ 5722 h 11698"/>
              <a:gd name="connsiteX3" fmla="*/ 0 w 16090"/>
              <a:gd name="connsiteY3" fmla="*/ 3223 h 11698"/>
              <a:gd name="connsiteX4" fmla="*/ 42 w 16090"/>
              <a:gd name="connsiteY4" fmla="*/ 11698 h 11698"/>
              <a:gd name="connsiteX0" fmla="*/ 16183 w 16183"/>
              <a:gd name="connsiteY0" fmla="*/ 33 h 11698"/>
              <a:gd name="connsiteX1" fmla="*/ 10449 w 16183"/>
              <a:gd name="connsiteY1" fmla="*/ 13 h 11698"/>
              <a:gd name="connsiteX2" fmla="*/ 10452 w 16183"/>
              <a:gd name="connsiteY2" fmla="*/ 5722 h 11698"/>
              <a:gd name="connsiteX3" fmla="*/ 93 w 16183"/>
              <a:gd name="connsiteY3" fmla="*/ 3223 h 11698"/>
              <a:gd name="connsiteX4" fmla="*/ 135 w 16183"/>
              <a:gd name="connsiteY4" fmla="*/ 11698 h 11698"/>
              <a:gd name="connsiteX0" fmla="*/ 16183 w 16183"/>
              <a:gd name="connsiteY0" fmla="*/ 33 h 11698"/>
              <a:gd name="connsiteX1" fmla="*/ 10449 w 16183"/>
              <a:gd name="connsiteY1" fmla="*/ 13 h 11698"/>
              <a:gd name="connsiteX2" fmla="*/ 10452 w 16183"/>
              <a:gd name="connsiteY2" fmla="*/ 5722 h 11698"/>
              <a:gd name="connsiteX3" fmla="*/ 93 w 16183"/>
              <a:gd name="connsiteY3" fmla="*/ 3223 h 11698"/>
              <a:gd name="connsiteX4" fmla="*/ 135 w 16183"/>
              <a:gd name="connsiteY4" fmla="*/ 11698 h 11698"/>
              <a:gd name="connsiteX0" fmla="*/ 16090 w 16090"/>
              <a:gd name="connsiteY0" fmla="*/ 33 h 11698"/>
              <a:gd name="connsiteX1" fmla="*/ 10356 w 16090"/>
              <a:gd name="connsiteY1" fmla="*/ 13 h 11698"/>
              <a:gd name="connsiteX2" fmla="*/ 10359 w 16090"/>
              <a:gd name="connsiteY2" fmla="*/ 5722 h 11698"/>
              <a:gd name="connsiteX3" fmla="*/ 0 w 16090"/>
              <a:gd name="connsiteY3" fmla="*/ 3223 h 11698"/>
              <a:gd name="connsiteX4" fmla="*/ 42 w 16090"/>
              <a:gd name="connsiteY4" fmla="*/ 11698 h 11698"/>
              <a:gd name="connsiteX0" fmla="*/ 16054 w 16054"/>
              <a:gd name="connsiteY0" fmla="*/ 33 h 11698"/>
              <a:gd name="connsiteX1" fmla="*/ 10320 w 16054"/>
              <a:gd name="connsiteY1" fmla="*/ 13 h 11698"/>
              <a:gd name="connsiteX2" fmla="*/ 10323 w 16054"/>
              <a:gd name="connsiteY2" fmla="*/ 5722 h 11698"/>
              <a:gd name="connsiteX3" fmla="*/ 0 w 16054"/>
              <a:gd name="connsiteY3" fmla="*/ 3819 h 11698"/>
              <a:gd name="connsiteX4" fmla="*/ 6 w 16054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4500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4500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4841 h 11698"/>
              <a:gd name="connsiteX4" fmla="*/ 2 w 16050"/>
              <a:gd name="connsiteY4" fmla="*/ 11698 h 11698"/>
              <a:gd name="connsiteX0" fmla="*/ 16049 w 16049"/>
              <a:gd name="connsiteY0" fmla="*/ 33 h 11698"/>
              <a:gd name="connsiteX1" fmla="*/ 10315 w 16049"/>
              <a:gd name="connsiteY1" fmla="*/ 13 h 11698"/>
              <a:gd name="connsiteX2" fmla="*/ 10318 w 16049"/>
              <a:gd name="connsiteY2" fmla="*/ 5722 h 11698"/>
              <a:gd name="connsiteX3" fmla="*/ 7 w 16049"/>
              <a:gd name="connsiteY3" fmla="*/ 5352 h 11698"/>
              <a:gd name="connsiteX4" fmla="*/ 1 w 16049"/>
              <a:gd name="connsiteY4" fmla="*/ 11698 h 11698"/>
              <a:gd name="connsiteX0" fmla="*/ 16049 w 16049"/>
              <a:gd name="connsiteY0" fmla="*/ 33 h 11698"/>
              <a:gd name="connsiteX1" fmla="*/ 10315 w 16049"/>
              <a:gd name="connsiteY1" fmla="*/ 13 h 11698"/>
              <a:gd name="connsiteX2" fmla="*/ 10318 w 16049"/>
              <a:gd name="connsiteY2" fmla="*/ 5722 h 11698"/>
              <a:gd name="connsiteX3" fmla="*/ 1 w 16049"/>
              <a:gd name="connsiteY3" fmla="*/ 5522 h 11698"/>
              <a:gd name="connsiteX4" fmla="*/ 1 w 16049"/>
              <a:gd name="connsiteY4" fmla="*/ 11698 h 11698"/>
              <a:gd name="connsiteX0" fmla="*/ 16049 w 16049"/>
              <a:gd name="connsiteY0" fmla="*/ 33 h 11698"/>
              <a:gd name="connsiteX1" fmla="*/ 10315 w 16049"/>
              <a:gd name="connsiteY1" fmla="*/ 13 h 11698"/>
              <a:gd name="connsiteX2" fmla="*/ 10318 w 16049"/>
              <a:gd name="connsiteY2" fmla="*/ 5722 h 11698"/>
              <a:gd name="connsiteX3" fmla="*/ 1 w 16049"/>
              <a:gd name="connsiteY3" fmla="*/ 5948 h 11698"/>
              <a:gd name="connsiteX4" fmla="*/ 1 w 16049"/>
              <a:gd name="connsiteY4" fmla="*/ 11698 h 11698"/>
              <a:gd name="connsiteX0" fmla="*/ 16049 w 16049"/>
              <a:gd name="connsiteY0" fmla="*/ 33 h 11698"/>
              <a:gd name="connsiteX1" fmla="*/ 10315 w 16049"/>
              <a:gd name="connsiteY1" fmla="*/ 13 h 11698"/>
              <a:gd name="connsiteX2" fmla="*/ 10318 w 16049"/>
              <a:gd name="connsiteY2" fmla="*/ 5722 h 11698"/>
              <a:gd name="connsiteX3" fmla="*/ 1 w 16049"/>
              <a:gd name="connsiteY3" fmla="*/ 5948 h 11698"/>
              <a:gd name="connsiteX4" fmla="*/ 1 w 16049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10319 w 16050"/>
              <a:gd name="connsiteY2" fmla="*/ 5722 h 11698"/>
              <a:gd name="connsiteX3" fmla="*/ 2 w 16050"/>
              <a:gd name="connsiteY3" fmla="*/ 5948 h 11698"/>
              <a:gd name="connsiteX4" fmla="*/ 2 w 16050"/>
              <a:gd name="connsiteY4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2 w 16050"/>
              <a:gd name="connsiteY2" fmla="*/ 5948 h 11698"/>
              <a:gd name="connsiteX3" fmla="*/ 2 w 16050"/>
              <a:gd name="connsiteY3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2 w 16050"/>
              <a:gd name="connsiteY2" fmla="*/ 1587 h 11698"/>
              <a:gd name="connsiteX3" fmla="*/ 2 w 16050"/>
              <a:gd name="connsiteY3" fmla="*/ 11698 h 11698"/>
              <a:gd name="connsiteX0" fmla="*/ 16050 w 16050"/>
              <a:gd name="connsiteY0" fmla="*/ 33 h 11698"/>
              <a:gd name="connsiteX1" fmla="*/ 10316 w 16050"/>
              <a:gd name="connsiteY1" fmla="*/ 13 h 11698"/>
              <a:gd name="connsiteX2" fmla="*/ 2 w 16050"/>
              <a:gd name="connsiteY2" fmla="*/ 1587 h 11698"/>
              <a:gd name="connsiteX3" fmla="*/ 2 w 16050"/>
              <a:gd name="connsiteY3" fmla="*/ 11698 h 11698"/>
              <a:gd name="connsiteX0" fmla="*/ 16050 w 16050"/>
              <a:gd name="connsiteY0" fmla="*/ 315 h 11980"/>
              <a:gd name="connsiteX1" fmla="*/ 10316 w 16050"/>
              <a:gd name="connsiteY1" fmla="*/ 295 h 11980"/>
              <a:gd name="connsiteX2" fmla="*/ 2 w 16050"/>
              <a:gd name="connsiteY2" fmla="*/ 0 h 11980"/>
              <a:gd name="connsiteX3" fmla="*/ 2 w 16050"/>
              <a:gd name="connsiteY3" fmla="*/ 11980 h 11980"/>
              <a:gd name="connsiteX0" fmla="*/ 16050 w 16050"/>
              <a:gd name="connsiteY0" fmla="*/ 315 h 11980"/>
              <a:gd name="connsiteX1" fmla="*/ 10316 w 16050"/>
              <a:gd name="connsiteY1" fmla="*/ 295 h 11980"/>
              <a:gd name="connsiteX2" fmla="*/ 2 w 16050"/>
              <a:gd name="connsiteY2" fmla="*/ 0 h 11980"/>
              <a:gd name="connsiteX3" fmla="*/ 2 w 16050"/>
              <a:gd name="connsiteY3" fmla="*/ 11980 h 11980"/>
              <a:gd name="connsiteX0" fmla="*/ 16049 w 16049"/>
              <a:gd name="connsiteY0" fmla="*/ 33 h 11698"/>
              <a:gd name="connsiteX1" fmla="*/ 10315 w 16049"/>
              <a:gd name="connsiteY1" fmla="*/ 13 h 11698"/>
              <a:gd name="connsiteX2" fmla="*/ 13 w 16049"/>
              <a:gd name="connsiteY2" fmla="*/ 66 h 11698"/>
              <a:gd name="connsiteX3" fmla="*/ 1 w 16049"/>
              <a:gd name="connsiteY3" fmla="*/ 11698 h 11698"/>
              <a:gd name="connsiteX0" fmla="*/ 16049 w 16049"/>
              <a:gd name="connsiteY0" fmla="*/ 838 h 12503"/>
              <a:gd name="connsiteX1" fmla="*/ 13 w 16049"/>
              <a:gd name="connsiteY1" fmla="*/ 871 h 12503"/>
              <a:gd name="connsiteX2" fmla="*/ 1 w 16049"/>
              <a:gd name="connsiteY2" fmla="*/ 12503 h 12503"/>
              <a:gd name="connsiteX0" fmla="*/ 16049 w 16049"/>
              <a:gd name="connsiteY0" fmla="*/ 66 h 11731"/>
              <a:gd name="connsiteX1" fmla="*/ 13 w 16049"/>
              <a:gd name="connsiteY1" fmla="*/ 99 h 11731"/>
              <a:gd name="connsiteX2" fmla="*/ 1 w 16049"/>
              <a:gd name="connsiteY2" fmla="*/ 11731 h 11731"/>
              <a:gd name="connsiteX0" fmla="*/ 16049 w 16049"/>
              <a:gd name="connsiteY0" fmla="*/ 0 h 11665"/>
              <a:gd name="connsiteX1" fmla="*/ 13 w 16049"/>
              <a:gd name="connsiteY1" fmla="*/ 33 h 11665"/>
              <a:gd name="connsiteX2" fmla="*/ 1 w 16049"/>
              <a:gd name="connsiteY2" fmla="*/ 11665 h 11665"/>
              <a:gd name="connsiteX0" fmla="*/ 16049 w 16049"/>
              <a:gd name="connsiteY0" fmla="*/ 0 h 6174"/>
              <a:gd name="connsiteX1" fmla="*/ 13 w 16049"/>
              <a:gd name="connsiteY1" fmla="*/ 33 h 6174"/>
              <a:gd name="connsiteX2" fmla="*/ 1 w 16049"/>
              <a:gd name="connsiteY2" fmla="*/ 6174 h 6174"/>
              <a:gd name="connsiteX0" fmla="*/ 9999 w 9999"/>
              <a:gd name="connsiteY0" fmla="*/ 0 h 10000"/>
              <a:gd name="connsiteX1" fmla="*/ 7 w 9999"/>
              <a:gd name="connsiteY1" fmla="*/ 53 h 10000"/>
              <a:gd name="connsiteX2" fmla="*/ 0 w 9999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99" h="10000">
                <a:moveTo>
                  <a:pt x="9999" y="0"/>
                </a:moveTo>
                <a:lnTo>
                  <a:pt x="7" y="53"/>
                </a:lnTo>
                <a:cubicBezTo>
                  <a:pt x="5" y="2822"/>
                  <a:pt x="2" y="4726"/>
                  <a:pt x="0" y="10000"/>
                </a:cubicBezTo>
              </a:path>
            </a:pathLst>
          </a:custGeom>
          <a:noFill/>
          <a:ln w="28575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0" name="Freeform 136"/>
          <p:cNvSpPr>
            <a:spLocks/>
          </p:cNvSpPr>
          <p:nvPr/>
        </p:nvSpPr>
        <p:spPr bwMode="auto">
          <a:xfrm flipV="1">
            <a:off x="1077181" y="5639052"/>
            <a:ext cx="108000" cy="276766"/>
          </a:xfrm>
          <a:custGeom>
            <a:avLst/>
            <a:gdLst>
              <a:gd name="T0" fmla="*/ 0 w 4835"/>
              <a:gd name="T1" fmla="*/ 1115901081 h 10000"/>
              <a:gd name="T2" fmla="*/ 2147483647 w 4835"/>
              <a:gd name="T3" fmla="*/ 1115901081 h 10000"/>
              <a:gd name="T4" fmla="*/ 2147483647 w 4835"/>
              <a:gd name="T5" fmla="*/ 0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835" h="10000">
                <a:moveTo>
                  <a:pt x="0" y="10000"/>
                </a:moveTo>
                <a:lnTo>
                  <a:pt x="4835" y="10000"/>
                </a:lnTo>
                <a:lnTo>
                  <a:pt x="4835" y="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C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04" name="Freeform 33"/>
          <p:cNvSpPr>
            <a:spLocks/>
          </p:cNvSpPr>
          <p:nvPr/>
        </p:nvSpPr>
        <p:spPr bwMode="auto">
          <a:xfrm rot="5400000" flipH="1">
            <a:off x="8005027" y="4235995"/>
            <a:ext cx="142815" cy="264436"/>
          </a:xfrm>
          <a:custGeom>
            <a:avLst/>
            <a:gdLst>
              <a:gd name="T0" fmla="*/ 1953313 w 10000"/>
              <a:gd name="T1" fmla="*/ 3864 h 9664"/>
              <a:gd name="T2" fmla="*/ 1563 w 10000"/>
              <a:gd name="T3" fmla="*/ 0 h 9664"/>
              <a:gd name="T4" fmla="*/ 0 w 10000"/>
              <a:gd name="T5" fmla="*/ 319148 h 9664"/>
              <a:gd name="T6" fmla="*/ 0 60000 65536"/>
              <a:gd name="T7" fmla="*/ 0 60000 65536"/>
              <a:gd name="T8" fmla="*/ 0 60000 65536"/>
              <a:gd name="connsiteX0" fmla="*/ 10000 w 10000"/>
              <a:gd name="connsiteY0" fmla="*/ 121 h 10298"/>
              <a:gd name="connsiteX1" fmla="*/ 8 w 10000"/>
              <a:gd name="connsiteY1" fmla="*/ 0 h 10298"/>
              <a:gd name="connsiteX2" fmla="*/ 0 w 10000"/>
              <a:gd name="connsiteY2" fmla="*/ 10298 h 10298"/>
              <a:gd name="connsiteX0" fmla="*/ 9800 w 9800"/>
              <a:gd name="connsiteY0" fmla="*/ 0 h 10326"/>
              <a:gd name="connsiteX1" fmla="*/ 8 w 9800"/>
              <a:gd name="connsiteY1" fmla="*/ 28 h 10326"/>
              <a:gd name="connsiteX2" fmla="*/ 0 w 9800"/>
              <a:gd name="connsiteY2" fmla="*/ 10326 h 10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00" h="10326">
                <a:moveTo>
                  <a:pt x="9800" y="0"/>
                </a:moveTo>
                <a:lnTo>
                  <a:pt x="8" y="28"/>
                </a:lnTo>
                <a:cubicBezTo>
                  <a:pt x="11" y="5613"/>
                  <a:pt x="9" y="5782"/>
                  <a:pt x="0" y="10326"/>
                </a:cubicBezTo>
              </a:path>
            </a:pathLst>
          </a:custGeom>
          <a:noFill/>
          <a:ln w="28575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7" name="Freeform 118"/>
          <p:cNvSpPr>
            <a:spLocks/>
          </p:cNvSpPr>
          <p:nvPr/>
        </p:nvSpPr>
        <p:spPr bwMode="auto">
          <a:xfrm rot="5400000" flipV="1">
            <a:off x="4919506" y="4710117"/>
            <a:ext cx="1072564" cy="704906"/>
          </a:xfrm>
          <a:custGeom>
            <a:avLst/>
            <a:gdLst>
              <a:gd name="T0" fmla="*/ 0 w 476"/>
              <a:gd name="T1" fmla="*/ 0 h 69"/>
              <a:gd name="T2" fmla="*/ 0 w 476"/>
              <a:gd name="T3" fmla="*/ 2147483647 h 69"/>
              <a:gd name="T4" fmla="*/ 2147483647 w 476"/>
              <a:gd name="T5" fmla="*/ 2147483647 h 69"/>
              <a:gd name="T6" fmla="*/ 0 60000 65536"/>
              <a:gd name="T7" fmla="*/ 0 60000 65536"/>
              <a:gd name="T8" fmla="*/ 0 60000 65536"/>
              <a:gd name="connsiteX0" fmla="*/ 0 w 10000"/>
              <a:gd name="connsiteY0" fmla="*/ 0 h 10000"/>
              <a:gd name="connsiteX1" fmla="*/ 0 w 10000"/>
              <a:gd name="connsiteY1" fmla="*/ 8757 h 10000"/>
              <a:gd name="connsiteX2" fmla="*/ 10000 w 10000"/>
              <a:gd name="connsiteY2" fmla="*/ 10000 h 10000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31383 w 31383"/>
              <a:gd name="connsiteY2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31383 w 31383"/>
              <a:gd name="connsiteY2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0729 w 31383"/>
              <a:gd name="connsiteY2" fmla="*/ 16821 h 23808"/>
              <a:gd name="connsiteX3" fmla="*/ 31383 w 31383"/>
              <a:gd name="connsiteY3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0729 w 31383"/>
              <a:gd name="connsiteY2" fmla="*/ 16821 h 23808"/>
              <a:gd name="connsiteX3" fmla="*/ 31383 w 31383"/>
              <a:gd name="connsiteY3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0729 w 31383"/>
              <a:gd name="connsiteY2" fmla="*/ 16821 h 23808"/>
              <a:gd name="connsiteX3" fmla="*/ 28285 w 31383"/>
              <a:gd name="connsiteY3" fmla="*/ 17476 h 23808"/>
              <a:gd name="connsiteX4" fmla="*/ 31383 w 31383"/>
              <a:gd name="connsiteY4" fmla="*/ 23808 h 23808"/>
              <a:gd name="connsiteX0" fmla="*/ 0 w 31891"/>
              <a:gd name="connsiteY0" fmla="*/ 0 h 23808"/>
              <a:gd name="connsiteX1" fmla="*/ 0 w 31891"/>
              <a:gd name="connsiteY1" fmla="*/ 8757 h 23808"/>
              <a:gd name="connsiteX2" fmla="*/ 10729 w 31891"/>
              <a:gd name="connsiteY2" fmla="*/ 16821 h 23808"/>
              <a:gd name="connsiteX3" fmla="*/ 30311 w 31891"/>
              <a:gd name="connsiteY3" fmla="*/ 17476 h 23808"/>
              <a:gd name="connsiteX4" fmla="*/ 31383 w 31891"/>
              <a:gd name="connsiteY4" fmla="*/ 23808 h 23808"/>
              <a:gd name="connsiteX0" fmla="*/ 0 w 31891"/>
              <a:gd name="connsiteY0" fmla="*/ 0 h 23808"/>
              <a:gd name="connsiteX1" fmla="*/ 0 w 31891"/>
              <a:gd name="connsiteY1" fmla="*/ 8757 h 23808"/>
              <a:gd name="connsiteX2" fmla="*/ 10729 w 31891"/>
              <a:gd name="connsiteY2" fmla="*/ 16821 h 23808"/>
              <a:gd name="connsiteX3" fmla="*/ 30311 w 31891"/>
              <a:gd name="connsiteY3" fmla="*/ 17476 h 23808"/>
              <a:gd name="connsiteX4" fmla="*/ 31383 w 31891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0729 w 31383"/>
              <a:gd name="connsiteY2" fmla="*/ 16821 h 23808"/>
              <a:gd name="connsiteX3" fmla="*/ 30311 w 31383"/>
              <a:gd name="connsiteY3" fmla="*/ 17476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0954 w 31383"/>
              <a:gd name="connsiteY2" fmla="*/ 17214 h 23808"/>
              <a:gd name="connsiteX3" fmla="*/ 30311 w 31383"/>
              <a:gd name="connsiteY3" fmla="*/ 17476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0954 w 31383"/>
              <a:gd name="connsiteY2" fmla="*/ 17214 h 23808"/>
              <a:gd name="connsiteX3" fmla="*/ 30311 w 31383"/>
              <a:gd name="connsiteY3" fmla="*/ 17476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0954 w 31383"/>
              <a:gd name="connsiteY2" fmla="*/ 17214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1629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1629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757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6228 w 31383"/>
              <a:gd name="connsiteY2" fmla="*/ 11128 h 23808"/>
              <a:gd name="connsiteX3" fmla="*/ 13205 w 31383"/>
              <a:gd name="connsiteY3" fmla="*/ 17345 h 23808"/>
              <a:gd name="connsiteX4" fmla="*/ 30311 w 31383"/>
              <a:gd name="connsiteY4" fmla="*/ 17280 h 23808"/>
              <a:gd name="connsiteX5" fmla="*/ 31383 w 31383"/>
              <a:gd name="connsiteY5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8364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0 w 31383"/>
              <a:gd name="connsiteY1" fmla="*/ 9197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136 w 31383"/>
              <a:gd name="connsiteY1" fmla="*/ 9950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136 w 31383"/>
              <a:gd name="connsiteY1" fmla="*/ 9950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136 w 31383"/>
              <a:gd name="connsiteY1" fmla="*/ 9950 h 23808"/>
              <a:gd name="connsiteX2" fmla="*/ 13205 w 31383"/>
              <a:gd name="connsiteY2" fmla="*/ 17345 h 23808"/>
              <a:gd name="connsiteX3" fmla="*/ 30311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136 w 31383"/>
              <a:gd name="connsiteY1" fmla="*/ 9950 h 23808"/>
              <a:gd name="connsiteX2" fmla="*/ 13205 w 31383"/>
              <a:gd name="connsiteY2" fmla="*/ 17345 h 23808"/>
              <a:gd name="connsiteX3" fmla="*/ 29765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136 w 31383"/>
              <a:gd name="connsiteY1" fmla="*/ 9950 h 23808"/>
              <a:gd name="connsiteX2" fmla="*/ 13205 w 31383"/>
              <a:gd name="connsiteY2" fmla="*/ 17345 h 23808"/>
              <a:gd name="connsiteX3" fmla="*/ 29765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136 w 31383"/>
              <a:gd name="connsiteY1" fmla="*/ 9950 h 23808"/>
              <a:gd name="connsiteX2" fmla="*/ 13205 w 31383"/>
              <a:gd name="connsiteY2" fmla="*/ 17345 h 23808"/>
              <a:gd name="connsiteX3" fmla="*/ 29765 w 31383"/>
              <a:gd name="connsiteY3" fmla="*/ 17280 h 23808"/>
              <a:gd name="connsiteX4" fmla="*/ 31383 w 31383"/>
              <a:gd name="connsiteY4" fmla="*/ 23808 h 23808"/>
              <a:gd name="connsiteX0" fmla="*/ 0 w 31383"/>
              <a:gd name="connsiteY0" fmla="*/ 0 h 23808"/>
              <a:gd name="connsiteX1" fmla="*/ 136 w 31383"/>
              <a:gd name="connsiteY1" fmla="*/ 9950 h 23808"/>
              <a:gd name="connsiteX2" fmla="*/ 13205 w 31383"/>
              <a:gd name="connsiteY2" fmla="*/ 17345 h 23808"/>
              <a:gd name="connsiteX3" fmla="*/ 29765 w 31383"/>
              <a:gd name="connsiteY3" fmla="*/ 17280 h 23808"/>
              <a:gd name="connsiteX4" fmla="*/ 31383 w 31383"/>
              <a:gd name="connsiteY4" fmla="*/ 23808 h 23808"/>
              <a:gd name="connsiteX0" fmla="*/ 0 w 29897"/>
              <a:gd name="connsiteY0" fmla="*/ 0 h 23808"/>
              <a:gd name="connsiteX1" fmla="*/ 136 w 29897"/>
              <a:gd name="connsiteY1" fmla="*/ 9950 h 23808"/>
              <a:gd name="connsiteX2" fmla="*/ 13205 w 29897"/>
              <a:gd name="connsiteY2" fmla="*/ 17345 h 23808"/>
              <a:gd name="connsiteX3" fmla="*/ 29765 w 29897"/>
              <a:gd name="connsiteY3" fmla="*/ 17280 h 23808"/>
              <a:gd name="connsiteX4" fmla="*/ 29345 w 29897"/>
              <a:gd name="connsiteY4" fmla="*/ 23808 h 23808"/>
              <a:gd name="connsiteX0" fmla="*/ 0 w 29935"/>
              <a:gd name="connsiteY0" fmla="*/ 0 h 23808"/>
              <a:gd name="connsiteX1" fmla="*/ 136 w 29935"/>
              <a:gd name="connsiteY1" fmla="*/ 9950 h 23808"/>
              <a:gd name="connsiteX2" fmla="*/ 13205 w 29935"/>
              <a:gd name="connsiteY2" fmla="*/ 17345 h 23808"/>
              <a:gd name="connsiteX3" fmla="*/ 29765 w 29935"/>
              <a:gd name="connsiteY3" fmla="*/ 17280 h 23808"/>
              <a:gd name="connsiteX4" fmla="*/ 29345 w 29935"/>
              <a:gd name="connsiteY4" fmla="*/ 23808 h 23808"/>
              <a:gd name="connsiteX0" fmla="*/ 0 w 29765"/>
              <a:gd name="connsiteY0" fmla="*/ 0 h 23808"/>
              <a:gd name="connsiteX1" fmla="*/ 136 w 29765"/>
              <a:gd name="connsiteY1" fmla="*/ 9950 h 23808"/>
              <a:gd name="connsiteX2" fmla="*/ 13205 w 29765"/>
              <a:gd name="connsiteY2" fmla="*/ 17345 h 23808"/>
              <a:gd name="connsiteX3" fmla="*/ 29765 w 29765"/>
              <a:gd name="connsiteY3" fmla="*/ 17280 h 23808"/>
              <a:gd name="connsiteX4" fmla="*/ 29345 w 29765"/>
              <a:gd name="connsiteY4" fmla="*/ 23808 h 23808"/>
              <a:gd name="connsiteX0" fmla="*/ 0 w 29345"/>
              <a:gd name="connsiteY0" fmla="*/ 0 h 23808"/>
              <a:gd name="connsiteX1" fmla="*/ 136 w 29345"/>
              <a:gd name="connsiteY1" fmla="*/ 9950 h 23808"/>
              <a:gd name="connsiteX2" fmla="*/ 13205 w 29345"/>
              <a:gd name="connsiteY2" fmla="*/ 17345 h 23808"/>
              <a:gd name="connsiteX3" fmla="*/ 28824 w 29345"/>
              <a:gd name="connsiteY3" fmla="*/ 17280 h 23808"/>
              <a:gd name="connsiteX4" fmla="*/ 29345 w 29345"/>
              <a:gd name="connsiteY4" fmla="*/ 23808 h 23808"/>
              <a:gd name="connsiteX0" fmla="*/ 0 w 28875"/>
              <a:gd name="connsiteY0" fmla="*/ 0 h 23762"/>
              <a:gd name="connsiteX1" fmla="*/ 136 w 28875"/>
              <a:gd name="connsiteY1" fmla="*/ 9950 h 23762"/>
              <a:gd name="connsiteX2" fmla="*/ 13205 w 28875"/>
              <a:gd name="connsiteY2" fmla="*/ 17345 h 23762"/>
              <a:gd name="connsiteX3" fmla="*/ 28824 w 28875"/>
              <a:gd name="connsiteY3" fmla="*/ 17280 h 23762"/>
              <a:gd name="connsiteX4" fmla="*/ 28875 w 28875"/>
              <a:gd name="connsiteY4" fmla="*/ 23762 h 23762"/>
              <a:gd name="connsiteX0" fmla="*/ 0 w 30129"/>
              <a:gd name="connsiteY0" fmla="*/ 0 h 23716"/>
              <a:gd name="connsiteX1" fmla="*/ 136 w 30129"/>
              <a:gd name="connsiteY1" fmla="*/ 9950 h 23716"/>
              <a:gd name="connsiteX2" fmla="*/ 13205 w 30129"/>
              <a:gd name="connsiteY2" fmla="*/ 17345 h 23716"/>
              <a:gd name="connsiteX3" fmla="*/ 28824 w 30129"/>
              <a:gd name="connsiteY3" fmla="*/ 17280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136 w 30129"/>
              <a:gd name="connsiteY1" fmla="*/ 9950 h 23716"/>
              <a:gd name="connsiteX2" fmla="*/ 13205 w 30129"/>
              <a:gd name="connsiteY2" fmla="*/ 17345 h 23716"/>
              <a:gd name="connsiteX3" fmla="*/ 29608 w 30129"/>
              <a:gd name="connsiteY3" fmla="*/ 17234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136 w 30129"/>
              <a:gd name="connsiteY1" fmla="*/ 9950 h 23716"/>
              <a:gd name="connsiteX2" fmla="*/ 13205 w 30129"/>
              <a:gd name="connsiteY2" fmla="*/ 17345 h 23716"/>
              <a:gd name="connsiteX3" fmla="*/ 29608 w 30129"/>
              <a:gd name="connsiteY3" fmla="*/ 17234 h 23716"/>
              <a:gd name="connsiteX4" fmla="*/ 30129 w 30129"/>
              <a:gd name="connsiteY4" fmla="*/ 23716 h 23716"/>
              <a:gd name="connsiteX0" fmla="*/ 0 w 29632"/>
              <a:gd name="connsiteY0" fmla="*/ 0 h 23716"/>
              <a:gd name="connsiteX1" fmla="*/ 136 w 29632"/>
              <a:gd name="connsiteY1" fmla="*/ 9950 h 23716"/>
              <a:gd name="connsiteX2" fmla="*/ 13205 w 29632"/>
              <a:gd name="connsiteY2" fmla="*/ 17345 h 23716"/>
              <a:gd name="connsiteX3" fmla="*/ 29608 w 29632"/>
              <a:gd name="connsiteY3" fmla="*/ 17234 h 23716"/>
              <a:gd name="connsiteX4" fmla="*/ 29502 w 29632"/>
              <a:gd name="connsiteY4" fmla="*/ 23716 h 23716"/>
              <a:gd name="connsiteX0" fmla="*/ 0 w 29783"/>
              <a:gd name="connsiteY0" fmla="*/ 0 h 23716"/>
              <a:gd name="connsiteX1" fmla="*/ 136 w 29783"/>
              <a:gd name="connsiteY1" fmla="*/ 9950 h 23716"/>
              <a:gd name="connsiteX2" fmla="*/ 13205 w 29783"/>
              <a:gd name="connsiteY2" fmla="*/ 17345 h 23716"/>
              <a:gd name="connsiteX3" fmla="*/ 29765 w 29783"/>
              <a:gd name="connsiteY3" fmla="*/ 17371 h 23716"/>
              <a:gd name="connsiteX4" fmla="*/ 29502 w 29783"/>
              <a:gd name="connsiteY4" fmla="*/ 23716 h 23716"/>
              <a:gd name="connsiteX0" fmla="*/ 0 w 29765"/>
              <a:gd name="connsiteY0" fmla="*/ 0 h 23716"/>
              <a:gd name="connsiteX1" fmla="*/ 136 w 29765"/>
              <a:gd name="connsiteY1" fmla="*/ 9950 h 23716"/>
              <a:gd name="connsiteX2" fmla="*/ 13205 w 29765"/>
              <a:gd name="connsiteY2" fmla="*/ 17345 h 23716"/>
              <a:gd name="connsiteX3" fmla="*/ 29765 w 29765"/>
              <a:gd name="connsiteY3" fmla="*/ 17371 h 23716"/>
              <a:gd name="connsiteX4" fmla="*/ 29502 w 29765"/>
              <a:gd name="connsiteY4" fmla="*/ 23716 h 23716"/>
              <a:gd name="connsiteX0" fmla="*/ 0 w 29972"/>
              <a:gd name="connsiteY0" fmla="*/ 0 h 23807"/>
              <a:gd name="connsiteX1" fmla="*/ 136 w 29972"/>
              <a:gd name="connsiteY1" fmla="*/ 9950 h 23807"/>
              <a:gd name="connsiteX2" fmla="*/ 13205 w 29972"/>
              <a:gd name="connsiteY2" fmla="*/ 17345 h 23807"/>
              <a:gd name="connsiteX3" fmla="*/ 29765 w 29972"/>
              <a:gd name="connsiteY3" fmla="*/ 17371 h 23807"/>
              <a:gd name="connsiteX4" fmla="*/ 29972 w 29972"/>
              <a:gd name="connsiteY4" fmla="*/ 23807 h 23807"/>
              <a:gd name="connsiteX0" fmla="*/ 0 w 30129"/>
              <a:gd name="connsiteY0" fmla="*/ 0 h 23716"/>
              <a:gd name="connsiteX1" fmla="*/ 136 w 30129"/>
              <a:gd name="connsiteY1" fmla="*/ 9950 h 23716"/>
              <a:gd name="connsiteX2" fmla="*/ 13205 w 30129"/>
              <a:gd name="connsiteY2" fmla="*/ 17345 h 23716"/>
              <a:gd name="connsiteX3" fmla="*/ 29765 w 30129"/>
              <a:gd name="connsiteY3" fmla="*/ 17371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293 w 30129"/>
              <a:gd name="connsiteY1" fmla="*/ 10543 h 23716"/>
              <a:gd name="connsiteX2" fmla="*/ 13205 w 30129"/>
              <a:gd name="connsiteY2" fmla="*/ 17345 h 23716"/>
              <a:gd name="connsiteX3" fmla="*/ 29765 w 30129"/>
              <a:gd name="connsiteY3" fmla="*/ 17371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293 w 30129"/>
              <a:gd name="connsiteY1" fmla="*/ 10543 h 23716"/>
              <a:gd name="connsiteX2" fmla="*/ 13205 w 30129"/>
              <a:gd name="connsiteY2" fmla="*/ 17345 h 23716"/>
              <a:gd name="connsiteX3" fmla="*/ 29765 w 30129"/>
              <a:gd name="connsiteY3" fmla="*/ 17371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293 w 30129"/>
              <a:gd name="connsiteY1" fmla="*/ 10543 h 23716"/>
              <a:gd name="connsiteX2" fmla="*/ 13205 w 30129"/>
              <a:gd name="connsiteY2" fmla="*/ 17345 h 23716"/>
              <a:gd name="connsiteX3" fmla="*/ 29765 w 30129"/>
              <a:gd name="connsiteY3" fmla="*/ 17371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293 w 30129"/>
              <a:gd name="connsiteY1" fmla="*/ 11272 h 23716"/>
              <a:gd name="connsiteX2" fmla="*/ 13205 w 30129"/>
              <a:gd name="connsiteY2" fmla="*/ 17345 h 23716"/>
              <a:gd name="connsiteX3" fmla="*/ 29765 w 30129"/>
              <a:gd name="connsiteY3" fmla="*/ 17371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293 w 30129"/>
              <a:gd name="connsiteY1" fmla="*/ 11272 h 23716"/>
              <a:gd name="connsiteX2" fmla="*/ 13205 w 30129"/>
              <a:gd name="connsiteY2" fmla="*/ 17345 h 23716"/>
              <a:gd name="connsiteX3" fmla="*/ 29765 w 30129"/>
              <a:gd name="connsiteY3" fmla="*/ 17371 h 23716"/>
              <a:gd name="connsiteX4" fmla="*/ 30129 w 30129"/>
              <a:gd name="connsiteY4" fmla="*/ 23716 h 23716"/>
              <a:gd name="connsiteX0" fmla="*/ 0 w 30129"/>
              <a:gd name="connsiteY0" fmla="*/ 0 h 23716"/>
              <a:gd name="connsiteX1" fmla="*/ 293 w 30129"/>
              <a:gd name="connsiteY1" fmla="*/ 11272 h 23716"/>
              <a:gd name="connsiteX2" fmla="*/ 13205 w 30129"/>
              <a:gd name="connsiteY2" fmla="*/ 17345 h 23716"/>
              <a:gd name="connsiteX3" fmla="*/ 29765 w 30129"/>
              <a:gd name="connsiteY3" fmla="*/ 17371 h 23716"/>
              <a:gd name="connsiteX4" fmla="*/ 30129 w 30129"/>
              <a:gd name="connsiteY4" fmla="*/ 23716 h 23716"/>
              <a:gd name="connsiteX0" fmla="*/ 0 w 29836"/>
              <a:gd name="connsiteY0" fmla="*/ 0 h 12444"/>
              <a:gd name="connsiteX1" fmla="*/ 12912 w 29836"/>
              <a:gd name="connsiteY1" fmla="*/ 6073 h 12444"/>
              <a:gd name="connsiteX2" fmla="*/ 29472 w 29836"/>
              <a:gd name="connsiteY2" fmla="*/ 6099 h 12444"/>
              <a:gd name="connsiteX3" fmla="*/ 29836 w 29836"/>
              <a:gd name="connsiteY3" fmla="*/ 12444 h 12444"/>
              <a:gd name="connsiteX0" fmla="*/ 0 w 36132"/>
              <a:gd name="connsiteY0" fmla="*/ 6603 h 7164"/>
              <a:gd name="connsiteX1" fmla="*/ 19208 w 36132"/>
              <a:gd name="connsiteY1" fmla="*/ 460 h 7164"/>
              <a:gd name="connsiteX2" fmla="*/ 35768 w 36132"/>
              <a:gd name="connsiteY2" fmla="*/ 486 h 7164"/>
              <a:gd name="connsiteX3" fmla="*/ 36132 w 36132"/>
              <a:gd name="connsiteY3" fmla="*/ 6831 h 7164"/>
              <a:gd name="connsiteX0" fmla="*/ 0 w 10000"/>
              <a:gd name="connsiteY0" fmla="*/ 9402 h 9720"/>
              <a:gd name="connsiteX1" fmla="*/ 5316 w 10000"/>
              <a:gd name="connsiteY1" fmla="*/ 827 h 9720"/>
              <a:gd name="connsiteX2" fmla="*/ 9899 w 10000"/>
              <a:gd name="connsiteY2" fmla="*/ 863 h 9720"/>
              <a:gd name="connsiteX3" fmla="*/ 10000 w 10000"/>
              <a:gd name="connsiteY3" fmla="*/ 9720 h 9720"/>
              <a:gd name="connsiteX0" fmla="*/ 0 w 10000"/>
              <a:gd name="connsiteY0" fmla="*/ 9671 h 9998"/>
              <a:gd name="connsiteX1" fmla="*/ 5316 w 10000"/>
              <a:gd name="connsiteY1" fmla="*/ 849 h 9998"/>
              <a:gd name="connsiteX2" fmla="*/ 9899 w 10000"/>
              <a:gd name="connsiteY2" fmla="*/ 886 h 9998"/>
              <a:gd name="connsiteX3" fmla="*/ 10000 w 10000"/>
              <a:gd name="connsiteY3" fmla="*/ 9998 h 9998"/>
              <a:gd name="connsiteX0" fmla="*/ 0 w 10871"/>
              <a:gd name="connsiteY0" fmla="*/ 15556 h 15556"/>
              <a:gd name="connsiteX1" fmla="*/ 6187 w 10871"/>
              <a:gd name="connsiteY1" fmla="*/ 614 h 15556"/>
              <a:gd name="connsiteX2" fmla="*/ 10770 w 10871"/>
              <a:gd name="connsiteY2" fmla="*/ 651 h 15556"/>
              <a:gd name="connsiteX3" fmla="*/ 10871 w 10871"/>
              <a:gd name="connsiteY3" fmla="*/ 9765 h 15556"/>
              <a:gd name="connsiteX0" fmla="*/ 0 w 10871"/>
              <a:gd name="connsiteY0" fmla="*/ 14905 h 14905"/>
              <a:gd name="connsiteX1" fmla="*/ 1797 w 10871"/>
              <a:gd name="connsiteY1" fmla="*/ 6890 h 14905"/>
              <a:gd name="connsiteX2" fmla="*/ 10770 w 10871"/>
              <a:gd name="connsiteY2" fmla="*/ 0 h 14905"/>
              <a:gd name="connsiteX3" fmla="*/ 10871 w 10871"/>
              <a:gd name="connsiteY3" fmla="*/ 9114 h 14905"/>
              <a:gd name="connsiteX0" fmla="*/ 0 w 10871"/>
              <a:gd name="connsiteY0" fmla="*/ 14905 h 14905"/>
              <a:gd name="connsiteX1" fmla="*/ 1797 w 10871"/>
              <a:gd name="connsiteY1" fmla="*/ 6890 h 14905"/>
              <a:gd name="connsiteX2" fmla="*/ 10770 w 10871"/>
              <a:gd name="connsiteY2" fmla="*/ 0 h 14905"/>
              <a:gd name="connsiteX3" fmla="*/ 10871 w 10871"/>
              <a:gd name="connsiteY3" fmla="*/ 9114 h 14905"/>
              <a:gd name="connsiteX0" fmla="*/ 0 w 10871"/>
              <a:gd name="connsiteY0" fmla="*/ 14905 h 14905"/>
              <a:gd name="connsiteX1" fmla="*/ 926 w 10871"/>
              <a:gd name="connsiteY1" fmla="*/ 14778 h 14905"/>
              <a:gd name="connsiteX2" fmla="*/ 10770 w 10871"/>
              <a:gd name="connsiteY2" fmla="*/ 0 h 14905"/>
              <a:gd name="connsiteX3" fmla="*/ 10871 w 10871"/>
              <a:gd name="connsiteY3" fmla="*/ 9114 h 14905"/>
              <a:gd name="connsiteX0" fmla="*/ 0 w 10871"/>
              <a:gd name="connsiteY0" fmla="*/ 14905 h 14905"/>
              <a:gd name="connsiteX1" fmla="*/ 926 w 10871"/>
              <a:gd name="connsiteY1" fmla="*/ 14778 h 14905"/>
              <a:gd name="connsiteX2" fmla="*/ 10770 w 10871"/>
              <a:gd name="connsiteY2" fmla="*/ 0 h 14905"/>
              <a:gd name="connsiteX3" fmla="*/ 10871 w 10871"/>
              <a:gd name="connsiteY3" fmla="*/ 9114 h 14905"/>
              <a:gd name="connsiteX0" fmla="*/ 0 w 10871"/>
              <a:gd name="connsiteY0" fmla="*/ 14905 h 14905"/>
              <a:gd name="connsiteX1" fmla="*/ 859 w 10871"/>
              <a:gd name="connsiteY1" fmla="*/ 14879 h 14905"/>
              <a:gd name="connsiteX2" fmla="*/ 10770 w 10871"/>
              <a:gd name="connsiteY2" fmla="*/ 0 h 14905"/>
              <a:gd name="connsiteX3" fmla="*/ 10871 w 10871"/>
              <a:gd name="connsiteY3" fmla="*/ 9114 h 14905"/>
              <a:gd name="connsiteX0" fmla="*/ 0 w 10871"/>
              <a:gd name="connsiteY0" fmla="*/ 14905 h 14905"/>
              <a:gd name="connsiteX1" fmla="*/ 859 w 10871"/>
              <a:gd name="connsiteY1" fmla="*/ 14879 h 14905"/>
              <a:gd name="connsiteX2" fmla="*/ 10770 w 10871"/>
              <a:gd name="connsiteY2" fmla="*/ 0 h 14905"/>
              <a:gd name="connsiteX3" fmla="*/ 10871 w 10871"/>
              <a:gd name="connsiteY3" fmla="*/ 9114 h 14905"/>
              <a:gd name="connsiteX0" fmla="*/ 0 w 10871"/>
              <a:gd name="connsiteY0" fmla="*/ 14905 h 14905"/>
              <a:gd name="connsiteX1" fmla="*/ 859 w 10871"/>
              <a:gd name="connsiteY1" fmla="*/ 14879 h 14905"/>
              <a:gd name="connsiteX2" fmla="*/ 1370 w 10871"/>
              <a:gd name="connsiteY2" fmla="*/ 7243 h 14905"/>
              <a:gd name="connsiteX3" fmla="*/ 10770 w 10871"/>
              <a:gd name="connsiteY3" fmla="*/ 0 h 14905"/>
              <a:gd name="connsiteX4" fmla="*/ 10871 w 10871"/>
              <a:gd name="connsiteY4" fmla="*/ 9114 h 14905"/>
              <a:gd name="connsiteX0" fmla="*/ 0 w 10871"/>
              <a:gd name="connsiteY0" fmla="*/ 14905 h 14905"/>
              <a:gd name="connsiteX1" fmla="*/ 859 w 10871"/>
              <a:gd name="connsiteY1" fmla="*/ 14879 h 14905"/>
              <a:gd name="connsiteX2" fmla="*/ 1370 w 10871"/>
              <a:gd name="connsiteY2" fmla="*/ 7243 h 14905"/>
              <a:gd name="connsiteX3" fmla="*/ 10770 w 10871"/>
              <a:gd name="connsiteY3" fmla="*/ 0 h 14905"/>
              <a:gd name="connsiteX4" fmla="*/ 10871 w 10871"/>
              <a:gd name="connsiteY4" fmla="*/ 9114 h 14905"/>
              <a:gd name="connsiteX0" fmla="*/ 0 w 10871"/>
              <a:gd name="connsiteY0" fmla="*/ 14905 h 14905"/>
              <a:gd name="connsiteX1" fmla="*/ 859 w 10871"/>
              <a:gd name="connsiteY1" fmla="*/ 14879 h 14905"/>
              <a:gd name="connsiteX2" fmla="*/ 1370 w 10871"/>
              <a:gd name="connsiteY2" fmla="*/ 7243 h 14905"/>
              <a:gd name="connsiteX3" fmla="*/ 10770 w 10871"/>
              <a:gd name="connsiteY3" fmla="*/ 0 h 14905"/>
              <a:gd name="connsiteX4" fmla="*/ 10871 w 10871"/>
              <a:gd name="connsiteY4" fmla="*/ 9114 h 14905"/>
              <a:gd name="connsiteX0" fmla="*/ 0 w 10871"/>
              <a:gd name="connsiteY0" fmla="*/ 14905 h 14905"/>
              <a:gd name="connsiteX1" fmla="*/ 859 w 10871"/>
              <a:gd name="connsiteY1" fmla="*/ 14879 h 14905"/>
              <a:gd name="connsiteX2" fmla="*/ 934 w 10871"/>
              <a:gd name="connsiteY2" fmla="*/ 7395 h 14905"/>
              <a:gd name="connsiteX3" fmla="*/ 10770 w 10871"/>
              <a:gd name="connsiteY3" fmla="*/ 0 h 14905"/>
              <a:gd name="connsiteX4" fmla="*/ 10871 w 10871"/>
              <a:gd name="connsiteY4" fmla="*/ 9114 h 14905"/>
              <a:gd name="connsiteX0" fmla="*/ 0 w 10871"/>
              <a:gd name="connsiteY0" fmla="*/ 14905 h 14905"/>
              <a:gd name="connsiteX1" fmla="*/ 859 w 10871"/>
              <a:gd name="connsiteY1" fmla="*/ 14879 h 14905"/>
              <a:gd name="connsiteX2" fmla="*/ 900 w 10871"/>
              <a:gd name="connsiteY2" fmla="*/ 7547 h 14905"/>
              <a:gd name="connsiteX3" fmla="*/ 10770 w 10871"/>
              <a:gd name="connsiteY3" fmla="*/ 0 h 14905"/>
              <a:gd name="connsiteX4" fmla="*/ 10871 w 10871"/>
              <a:gd name="connsiteY4" fmla="*/ 9114 h 14905"/>
              <a:gd name="connsiteX0" fmla="*/ 0 w 10871"/>
              <a:gd name="connsiteY0" fmla="*/ 8534 h 8534"/>
              <a:gd name="connsiteX1" fmla="*/ 859 w 10871"/>
              <a:gd name="connsiteY1" fmla="*/ 8508 h 8534"/>
              <a:gd name="connsiteX2" fmla="*/ 900 w 10871"/>
              <a:gd name="connsiteY2" fmla="*/ 1176 h 8534"/>
              <a:gd name="connsiteX3" fmla="*/ 10837 w 10871"/>
              <a:gd name="connsiteY3" fmla="*/ 0 h 8534"/>
              <a:gd name="connsiteX4" fmla="*/ 10871 w 10871"/>
              <a:gd name="connsiteY4" fmla="*/ 2743 h 8534"/>
              <a:gd name="connsiteX0" fmla="*/ 0 w 10000"/>
              <a:gd name="connsiteY0" fmla="*/ 10000 h 10000"/>
              <a:gd name="connsiteX1" fmla="*/ 790 w 10000"/>
              <a:gd name="connsiteY1" fmla="*/ 9970 h 10000"/>
              <a:gd name="connsiteX2" fmla="*/ 797 w 10000"/>
              <a:gd name="connsiteY2" fmla="*/ 193 h 10000"/>
              <a:gd name="connsiteX3" fmla="*/ 9969 w 10000"/>
              <a:gd name="connsiteY3" fmla="*/ 0 h 10000"/>
              <a:gd name="connsiteX4" fmla="*/ 10000 w 10000"/>
              <a:gd name="connsiteY4" fmla="*/ 3214 h 10000"/>
              <a:gd name="connsiteX0" fmla="*/ 0 w 10000"/>
              <a:gd name="connsiteY0" fmla="*/ 10001 h 10001"/>
              <a:gd name="connsiteX1" fmla="*/ 790 w 10000"/>
              <a:gd name="connsiteY1" fmla="*/ 9971 h 10001"/>
              <a:gd name="connsiteX2" fmla="*/ 797 w 10000"/>
              <a:gd name="connsiteY2" fmla="*/ 194 h 10001"/>
              <a:gd name="connsiteX3" fmla="*/ 9969 w 10000"/>
              <a:gd name="connsiteY3" fmla="*/ 1 h 10001"/>
              <a:gd name="connsiteX4" fmla="*/ 10000 w 10000"/>
              <a:gd name="connsiteY4" fmla="*/ 3215 h 10001"/>
              <a:gd name="connsiteX0" fmla="*/ 0 w 10010"/>
              <a:gd name="connsiteY0" fmla="*/ 10000 h 10000"/>
              <a:gd name="connsiteX1" fmla="*/ 790 w 10010"/>
              <a:gd name="connsiteY1" fmla="*/ 9970 h 10000"/>
              <a:gd name="connsiteX2" fmla="*/ 797 w 10010"/>
              <a:gd name="connsiteY2" fmla="*/ 193 h 10000"/>
              <a:gd name="connsiteX3" fmla="*/ 9969 w 10010"/>
              <a:gd name="connsiteY3" fmla="*/ 0 h 10000"/>
              <a:gd name="connsiteX4" fmla="*/ 10000 w 10010"/>
              <a:gd name="connsiteY4" fmla="*/ 3214 h 10000"/>
              <a:gd name="connsiteX0" fmla="*/ 0 w 10039"/>
              <a:gd name="connsiteY0" fmla="*/ 9807 h 9807"/>
              <a:gd name="connsiteX1" fmla="*/ 790 w 10039"/>
              <a:gd name="connsiteY1" fmla="*/ 9777 h 9807"/>
              <a:gd name="connsiteX2" fmla="*/ 797 w 10039"/>
              <a:gd name="connsiteY2" fmla="*/ 0 h 9807"/>
              <a:gd name="connsiteX3" fmla="*/ 10031 w 10039"/>
              <a:gd name="connsiteY3" fmla="*/ 44 h 9807"/>
              <a:gd name="connsiteX4" fmla="*/ 10000 w 10039"/>
              <a:gd name="connsiteY4" fmla="*/ 3021 h 9807"/>
              <a:gd name="connsiteX0" fmla="*/ 0 w 10032"/>
              <a:gd name="connsiteY0" fmla="*/ 10000 h 10000"/>
              <a:gd name="connsiteX1" fmla="*/ 787 w 10032"/>
              <a:gd name="connsiteY1" fmla="*/ 9969 h 10000"/>
              <a:gd name="connsiteX2" fmla="*/ 794 w 10032"/>
              <a:gd name="connsiteY2" fmla="*/ 0 h 10000"/>
              <a:gd name="connsiteX3" fmla="*/ 9992 w 10032"/>
              <a:gd name="connsiteY3" fmla="*/ 45 h 10000"/>
              <a:gd name="connsiteX4" fmla="*/ 10022 w 10032"/>
              <a:gd name="connsiteY4" fmla="*/ 3080 h 10000"/>
              <a:gd name="connsiteX0" fmla="*/ 0 w 10022"/>
              <a:gd name="connsiteY0" fmla="*/ 10000 h 10000"/>
              <a:gd name="connsiteX1" fmla="*/ 787 w 10022"/>
              <a:gd name="connsiteY1" fmla="*/ 9969 h 10000"/>
              <a:gd name="connsiteX2" fmla="*/ 794 w 10022"/>
              <a:gd name="connsiteY2" fmla="*/ 0 h 10000"/>
              <a:gd name="connsiteX3" fmla="*/ 9992 w 10022"/>
              <a:gd name="connsiteY3" fmla="*/ 45 h 10000"/>
              <a:gd name="connsiteX4" fmla="*/ 10022 w 10022"/>
              <a:gd name="connsiteY4" fmla="*/ 3080 h 10000"/>
              <a:gd name="connsiteX0" fmla="*/ 0 w 9235"/>
              <a:gd name="connsiteY0" fmla="*/ 9969 h 9969"/>
              <a:gd name="connsiteX1" fmla="*/ 7 w 9235"/>
              <a:gd name="connsiteY1" fmla="*/ 0 h 9969"/>
              <a:gd name="connsiteX2" fmla="*/ 9205 w 9235"/>
              <a:gd name="connsiteY2" fmla="*/ 45 h 9969"/>
              <a:gd name="connsiteX3" fmla="*/ 9235 w 9235"/>
              <a:gd name="connsiteY3" fmla="*/ 3080 h 9969"/>
              <a:gd name="connsiteX0" fmla="*/ 0 w 10000"/>
              <a:gd name="connsiteY0" fmla="*/ 5053 h 5053"/>
              <a:gd name="connsiteX1" fmla="*/ 8 w 10000"/>
              <a:gd name="connsiteY1" fmla="*/ 0 h 5053"/>
              <a:gd name="connsiteX2" fmla="*/ 9968 w 10000"/>
              <a:gd name="connsiteY2" fmla="*/ 45 h 5053"/>
              <a:gd name="connsiteX3" fmla="*/ 10000 w 10000"/>
              <a:gd name="connsiteY3" fmla="*/ 3090 h 5053"/>
              <a:gd name="connsiteX0" fmla="*/ 2 w 10002"/>
              <a:gd name="connsiteY0" fmla="*/ 10000 h 10000"/>
              <a:gd name="connsiteX1" fmla="*/ 10 w 10002"/>
              <a:gd name="connsiteY1" fmla="*/ 0 h 10000"/>
              <a:gd name="connsiteX2" fmla="*/ 9970 w 10002"/>
              <a:gd name="connsiteY2" fmla="*/ 89 h 10000"/>
              <a:gd name="connsiteX3" fmla="*/ 10002 w 10002"/>
              <a:gd name="connsiteY3" fmla="*/ 6115 h 10000"/>
              <a:gd name="connsiteX0" fmla="*/ 23 w 9993"/>
              <a:gd name="connsiteY0" fmla="*/ 18686 h 18686"/>
              <a:gd name="connsiteX1" fmla="*/ 1 w 9993"/>
              <a:gd name="connsiteY1" fmla="*/ 0 h 18686"/>
              <a:gd name="connsiteX2" fmla="*/ 9961 w 9993"/>
              <a:gd name="connsiteY2" fmla="*/ 89 h 18686"/>
              <a:gd name="connsiteX3" fmla="*/ 9993 w 9993"/>
              <a:gd name="connsiteY3" fmla="*/ 6115 h 18686"/>
              <a:gd name="connsiteX0" fmla="*/ 2 w 10009"/>
              <a:gd name="connsiteY0" fmla="*/ 11219 h 11219"/>
              <a:gd name="connsiteX1" fmla="*/ 10 w 10009"/>
              <a:gd name="connsiteY1" fmla="*/ 0 h 11219"/>
              <a:gd name="connsiteX2" fmla="*/ 9977 w 10009"/>
              <a:gd name="connsiteY2" fmla="*/ 48 h 11219"/>
              <a:gd name="connsiteX3" fmla="*/ 10009 w 10009"/>
              <a:gd name="connsiteY3" fmla="*/ 3273 h 11219"/>
              <a:gd name="connsiteX0" fmla="*/ 728 w 10735"/>
              <a:gd name="connsiteY0" fmla="*/ 11219 h 11219"/>
              <a:gd name="connsiteX1" fmla="*/ 741 w 10735"/>
              <a:gd name="connsiteY1" fmla="*/ 8793 h 11219"/>
              <a:gd name="connsiteX2" fmla="*/ 736 w 10735"/>
              <a:gd name="connsiteY2" fmla="*/ 0 h 11219"/>
              <a:gd name="connsiteX3" fmla="*/ 10703 w 10735"/>
              <a:gd name="connsiteY3" fmla="*/ 48 h 11219"/>
              <a:gd name="connsiteX4" fmla="*/ 10735 w 10735"/>
              <a:gd name="connsiteY4" fmla="*/ 3273 h 11219"/>
              <a:gd name="connsiteX0" fmla="*/ 0 w 10007"/>
              <a:gd name="connsiteY0" fmla="*/ 11219 h 11219"/>
              <a:gd name="connsiteX1" fmla="*/ 13 w 10007"/>
              <a:gd name="connsiteY1" fmla="*/ 8793 h 11219"/>
              <a:gd name="connsiteX2" fmla="*/ 8 w 10007"/>
              <a:gd name="connsiteY2" fmla="*/ 0 h 11219"/>
              <a:gd name="connsiteX3" fmla="*/ 9975 w 10007"/>
              <a:gd name="connsiteY3" fmla="*/ 48 h 11219"/>
              <a:gd name="connsiteX4" fmla="*/ 10007 w 10007"/>
              <a:gd name="connsiteY4" fmla="*/ 3273 h 11219"/>
              <a:gd name="connsiteX0" fmla="*/ 0 w 10957"/>
              <a:gd name="connsiteY0" fmla="*/ 11295 h 11295"/>
              <a:gd name="connsiteX1" fmla="*/ 963 w 10957"/>
              <a:gd name="connsiteY1" fmla="*/ 8793 h 11295"/>
              <a:gd name="connsiteX2" fmla="*/ 958 w 10957"/>
              <a:gd name="connsiteY2" fmla="*/ 0 h 11295"/>
              <a:gd name="connsiteX3" fmla="*/ 10925 w 10957"/>
              <a:gd name="connsiteY3" fmla="*/ 48 h 11295"/>
              <a:gd name="connsiteX4" fmla="*/ 10957 w 10957"/>
              <a:gd name="connsiteY4" fmla="*/ 3273 h 11295"/>
              <a:gd name="connsiteX0" fmla="*/ 0 w 10957"/>
              <a:gd name="connsiteY0" fmla="*/ 11295 h 11297"/>
              <a:gd name="connsiteX1" fmla="*/ 963 w 10957"/>
              <a:gd name="connsiteY1" fmla="*/ 8793 h 11297"/>
              <a:gd name="connsiteX2" fmla="*/ 958 w 10957"/>
              <a:gd name="connsiteY2" fmla="*/ 0 h 11297"/>
              <a:gd name="connsiteX3" fmla="*/ 10925 w 10957"/>
              <a:gd name="connsiteY3" fmla="*/ 48 h 11297"/>
              <a:gd name="connsiteX4" fmla="*/ 10957 w 10957"/>
              <a:gd name="connsiteY4" fmla="*/ 3273 h 11297"/>
              <a:gd name="connsiteX0" fmla="*/ 0 w 10957"/>
              <a:gd name="connsiteY0" fmla="*/ 11295 h 11830"/>
              <a:gd name="connsiteX1" fmla="*/ 993 w 10957"/>
              <a:gd name="connsiteY1" fmla="*/ 10851 h 11830"/>
              <a:gd name="connsiteX2" fmla="*/ 958 w 10957"/>
              <a:gd name="connsiteY2" fmla="*/ 0 h 11830"/>
              <a:gd name="connsiteX3" fmla="*/ 10925 w 10957"/>
              <a:gd name="connsiteY3" fmla="*/ 48 h 11830"/>
              <a:gd name="connsiteX4" fmla="*/ 10957 w 10957"/>
              <a:gd name="connsiteY4" fmla="*/ 3273 h 11830"/>
              <a:gd name="connsiteX0" fmla="*/ 0 w 10957"/>
              <a:gd name="connsiteY0" fmla="*/ 11295 h 11298"/>
              <a:gd name="connsiteX1" fmla="*/ 993 w 10957"/>
              <a:gd name="connsiteY1" fmla="*/ 10851 h 11298"/>
              <a:gd name="connsiteX2" fmla="*/ 958 w 10957"/>
              <a:gd name="connsiteY2" fmla="*/ 0 h 11298"/>
              <a:gd name="connsiteX3" fmla="*/ 10925 w 10957"/>
              <a:gd name="connsiteY3" fmla="*/ 48 h 11298"/>
              <a:gd name="connsiteX4" fmla="*/ 10957 w 10957"/>
              <a:gd name="connsiteY4" fmla="*/ 3273 h 11298"/>
              <a:gd name="connsiteX0" fmla="*/ 0 w 10957"/>
              <a:gd name="connsiteY0" fmla="*/ 11295 h 11306"/>
              <a:gd name="connsiteX1" fmla="*/ 963 w 10957"/>
              <a:gd name="connsiteY1" fmla="*/ 11232 h 11306"/>
              <a:gd name="connsiteX2" fmla="*/ 958 w 10957"/>
              <a:gd name="connsiteY2" fmla="*/ 0 h 11306"/>
              <a:gd name="connsiteX3" fmla="*/ 10925 w 10957"/>
              <a:gd name="connsiteY3" fmla="*/ 48 h 11306"/>
              <a:gd name="connsiteX4" fmla="*/ 10957 w 10957"/>
              <a:gd name="connsiteY4" fmla="*/ 3273 h 11306"/>
              <a:gd name="connsiteX0" fmla="*/ 0 w 10957"/>
              <a:gd name="connsiteY0" fmla="*/ 11295 h 11306"/>
              <a:gd name="connsiteX1" fmla="*/ 963 w 10957"/>
              <a:gd name="connsiteY1" fmla="*/ 11232 h 11306"/>
              <a:gd name="connsiteX2" fmla="*/ 958 w 10957"/>
              <a:gd name="connsiteY2" fmla="*/ 0 h 11306"/>
              <a:gd name="connsiteX3" fmla="*/ 10925 w 10957"/>
              <a:gd name="connsiteY3" fmla="*/ 48 h 11306"/>
              <a:gd name="connsiteX4" fmla="*/ 10957 w 10957"/>
              <a:gd name="connsiteY4" fmla="*/ 3273 h 11306"/>
              <a:gd name="connsiteX0" fmla="*/ 0 w 10957"/>
              <a:gd name="connsiteY0" fmla="*/ 11180 h 11232"/>
              <a:gd name="connsiteX1" fmla="*/ 963 w 10957"/>
              <a:gd name="connsiteY1" fmla="*/ 11232 h 11232"/>
              <a:gd name="connsiteX2" fmla="*/ 958 w 10957"/>
              <a:gd name="connsiteY2" fmla="*/ 0 h 11232"/>
              <a:gd name="connsiteX3" fmla="*/ 10925 w 10957"/>
              <a:gd name="connsiteY3" fmla="*/ 48 h 11232"/>
              <a:gd name="connsiteX4" fmla="*/ 10957 w 10957"/>
              <a:gd name="connsiteY4" fmla="*/ 3273 h 11232"/>
              <a:gd name="connsiteX0" fmla="*/ 0 w 10995"/>
              <a:gd name="connsiteY0" fmla="*/ 11180 h 11232"/>
              <a:gd name="connsiteX1" fmla="*/ 1001 w 10995"/>
              <a:gd name="connsiteY1" fmla="*/ 11232 h 11232"/>
              <a:gd name="connsiteX2" fmla="*/ 996 w 10995"/>
              <a:gd name="connsiteY2" fmla="*/ 0 h 11232"/>
              <a:gd name="connsiteX3" fmla="*/ 10963 w 10995"/>
              <a:gd name="connsiteY3" fmla="*/ 48 h 11232"/>
              <a:gd name="connsiteX4" fmla="*/ 10995 w 10995"/>
              <a:gd name="connsiteY4" fmla="*/ 3273 h 11232"/>
              <a:gd name="connsiteX0" fmla="*/ 0 w 11033"/>
              <a:gd name="connsiteY0" fmla="*/ 11238 h 11254"/>
              <a:gd name="connsiteX1" fmla="*/ 1039 w 11033"/>
              <a:gd name="connsiteY1" fmla="*/ 11232 h 11254"/>
              <a:gd name="connsiteX2" fmla="*/ 1034 w 11033"/>
              <a:gd name="connsiteY2" fmla="*/ 0 h 11254"/>
              <a:gd name="connsiteX3" fmla="*/ 11001 w 11033"/>
              <a:gd name="connsiteY3" fmla="*/ 48 h 11254"/>
              <a:gd name="connsiteX4" fmla="*/ 11033 w 11033"/>
              <a:gd name="connsiteY4" fmla="*/ 3273 h 11254"/>
              <a:gd name="connsiteX0" fmla="*/ 0 w 11064"/>
              <a:gd name="connsiteY0" fmla="*/ 11238 h 11254"/>
              <a:gd name="connsiteX1" fmla="*/ 1039 w 11064"/>
              <a:gd name="connsiteY1" fmla="*/ 11232 h 11254"/>
              <a:gd name="connsiteX2" fmla="*/ 1034 w 11064"/>
              <a:gd name="connsiteY2" fmla="*/ 0 h 11254"/>
              <a:gd name="connsiteX3" fmla="*/ 11001 w 11064"/>
              <a:gd name="connsiteY3" fmla="*/ 48 h 11254"/>
              <a:gd name="connsiteX4" fmla="*/ 11064 w 11064"/>
              <a:gd name="connsiteY4" fmla="*/ 6905 h 11254"/>
              <a:gd name="connsiteX0" fmla="*/ 0 w 10642"/>
              <a:gd name="connsiteY0" fmla="*/ 11194 h 11232"/>
              <a:gd name="connsiteX1" fmla="*/ 617 w 10642"/>
              <a:gd name="connsiteY1" fmla="*/ 11232 h 11232"/>
              <a:gd name="connsiteX2" fmla="*/ 612 w 10642"/>
              <a:gd name="connsiteY2" fmla="*/ 0 h 11232"/>
              <a:gd name="connsiteX3" fmla="*/ 10579 w 10642"/>
              <a:gd name="connsiteY3" fmla="*/ 48 h 11232"/>
              <a:gd name="connsiteX4" fmla="*/ 10642 w 10642"/>
              <a:gd name="connsiteY4" fmla="*/ 6905 h 11232"/>
              <a:gd name="connsiteX0" fmla="*/ 0 w 10726"/>
              <a:gd name="connsiteY0" fmla="*/ 11324 h 11333"/>
              <a:gd name="connsiteX1" fmla="*/ 701 w 10726"/>
              <a:gd name="connsiteY1" fmla="*/ 11232 h 11333"/>
              <a:gd name="connsiteX2" fmla="*/ 696 w 10726"/>
              <a:gd name="connsiteY2" fmla="*/ 0 h 11333"/>
              <a:gd name="connsiteX3" fmla="*/ 10663 w 10726"/>
              <a:gd name="connsiteY3" fmla="*/ 48 h 11333"/>
              <a:gd name="connsiteX4" fmla="*/ 10726 w 10726"/>
              <a:gd name="connsiteY4" fmla="*/ 6905 h 11333"/>
              <a:gd name="connsiteX0" fmla="*/ 0 w 10754"/>
              <a:gd name="connsiteY0" fmla="*/ 11237 h 11253"/>
              <a:gd name="connsiteX1" fmla="*/ 729 w 10754"/>
              <a:gd name="connsiteY1" fmla="*/ 11232 h 11253"/>
              <a:gd name="connsiteX2" fmla="*/ 724 w 10754"/>
              <a:gd name="connsiteY2" fmla="*/ 0 h 11253"/>
              <a:gd name="connsiteX3" fmla="*/ 10691 w 10754"/>
              <a:gd name="connsiteY3" fmla="*/ 48 h 11253"/>
              <a:gd name="connsiteX4" fmla="*/ 10754 w 10754"/>
              <a:gd name="connsiteY4" fmla="*/ 6905 h 11253"/>
              <a:gd name="connsiteX0" fmla="*/ 0 w 10754"/>
              <a:gd name="connsiteY0" fmla="*/ 11237 h 11237"/>
              <a:gd name="connsiteX1" fmla="*/ 729 w 10754"/>
              <a:gd name="connsiteY1" fmla="*/ 11232 h 11237"/>
              <a:gd name="connsiteX2" fmla="*/ 724 w 10754"/>
              <a:gd name="connsiteY2" fmla="*/ 0 h 11237"/>
              <a:gd name="connsiteX3" fmla="*/ 10691 w 10754"/>
              <a:gd name="connsiteY3" fmla="*/ 48 h 11237"/>
              <a:gd name="connsiteX4" fmla="*/ 10754 w 10754"/>
              <a:gd name="connsiteY4" fmla="*/ 6905 h 11237"/>
              <a:gd name="connsiteX0" fmla="*/ 0 w 10754"/>
              <a:gd name="connsiteY0" fmla="*/ 11237 h 11237"/>
              <a:gd name="connsiteX1" fmla="*/ 729 w 10754"/>
              <a:gd name="connsiteY1" fmla="*/ 11232 h 11237"/>
              <a:gd name="connsiteX2" fmla="*/ 724 w 10754"/>
              <a:gd name="connsiteY2" fmla="*/ 0 h 11237"/>
              <a:gd name="connsiteX3" fmla="*/ 10691 w 10754"/>
              <a:gd name="connsiteY3" fmla="*/ 48 h 11237"/>
              <a:gd name="connsiteX4" fmla="*/ 10754 w 10754"/>
              <a:gd name="connsiteY4" fmla="*/ 8098 h 11237"/>
              <a:gd name="connsiteX0" fmla="*/ 0 w 10754"/>
              <a:gd name="connsiteY0" fmla="*/ 11237 h 11237"/>
              <a:gd name="connsiteX1" fmla="*/ 729 w 10754"/>
              <a:gd name="connsiteY1" fmla="*/ 11232 h 11237"/>
              <a:gd name="connsiteX2" fmla="*/ 724 w 10754"/>
              <a:gd name="connsiteY2" fmla="*/ 0 h 11237"/>
              <a:gd name="connsiteX3" fmla="*/ 10691 w 10754"/>
              <a:gd name="connsiteY3" fmla="*/ 48 h 11237"/>
              <a:gd name="connsiteX4" fmla="*/ 10754 w 10754"/>
              <a:gd name="connsiteY4" fmla="*/ 8098 h 11237"/>
              <a:gd name="connsiteX0" fmla="*/ 0 w 10754"/>
              <a:gd name="connsiteY0" fmla="*/ 11237 h 11237"/>
              <a:gd name="connsiteX1" fmla="*/ 729 w 10754"/>
              <a:gd name="connsiteY1" fmla="*/ 11232 h 11237"/>
              <a:gd name="connsiteX2" fmla="*/ 724 w 10754"/>
              <a:gd name="connsiteY2" fmla="*/ 0 h 11237"/>
              <a:gd name="connsiteX3" fmla="*/ 10691 w 10754"/>
              <a:gd name="connsiteY3" fmla="*/ 48 h 11237"/>
              <a:gd name="connsiteX4" fmla="*/ 10754 w 10754"/>
              <a:gd name="connsiteY4" fmla="*/ 8098 h 11237"/>
              <a:gd name="connsiteX0" fmla="*/ 0 w 10789"/>
              <a:gd name="connsiteY0" fmla="*/ 11237 h 11237"/>
              <a:gd name="connsiteX1" fmla="*/ 729 w 10789"/>
              <a:gd name="connsiteY1" fmla="*/ 11232 h 11237"/>
              <a:gd name="connsiteX2" fmla="*/ 724 w 10789"/>
              <a:gd name="connsiteY2" fmla="*/ 0 h 11237"/>
              <a:gd name="connsiteX3" fmla="*/ 10691 w 10789"/>
              <a:gd name="connsiteY3" fmla="*/ 48 h 11237"/>
              <a:gd name="connsiteX4" fmla="*/ 10789 w 10789"/>
              <a:gd name="connsiteY4" fmla="*/ 8044 h 11237"/>
              <a:gd name="connsiteX0" fmla="*/ 0 w 10719"/>
              <a:gd name="connsiteY0" fmla="*/ 11237 h 11237"/>
              <a:gd name="connsiteX1" fmla="*/ 729 w 10719"/>
              <a:gd name="connsiteY1" fmla="*/ 11232 h 11237"/>
              <a:gd name="connsiteX2" fmla="*/ 724 w 10719"/>
              <a:gd name="connsiteY2" fmla="*/ 0 h 11237"/>
              <a:gd name="connsiteX3" fmla="*/ 10691 w 10719"/>
              <a:gd name="connsiteY3" fmla="*/ 48 h 11237"/>
              <a:gd name="connsiteX4" fmla="*/ 10719 w 10719"/>
              <a:gd name="connsiteY4" fmla="*/ 8044 h 11237"/>
              <a:gd name="connsiteX0" fmla="*/ 0 w 10525"/>
              <a:gd name="connsiteY0" fmla="*/ 11237 h 11237"/>
              <a:gd name="connsiteX1" fmla="*/ 535 w 10525"/>
              <a:gd name="connsiteY1" fmla="*/ 11232 h 11237"/>
              <a:gd name="connsiteX2" fmla="*/ 530 w 10525"/>
              <a:gd name="connsiteY2" fmla="*/ 0 h 11237"/>
              <a:gd name="connsiteX3" fmla="*/ 10497 w 10525"/>
              <a:gd name="connsiteY3" fmla="*/ 48 h 11237"/>
              <a:gd name="connsiteX4" fmla="*/ 10525 w 10525"/>
              <a:gd name="connsiteY4" fmla="*/ 8044 h 11237"/>
              <a:gd name="connsiteX0" fmla="*/ 0 w 10525"/>
              <a:gd name="connsiteY0" fmla="*/ 11237 h 11237"/>
              <a:gd name="connsiteX1" fmla="*/ 535 w 10525"/>
              <a:gd name="connsiteY1" fmla="*/ 11232 h 11237"/>
              <a:gd name="connsiteX2" fmla="*/ 530 w 10525"/>
              <a:gd name="connsiteY2" fmla="*/ 0 h 11237"/>
              <a:gd name="connsiteX3" fmla="*/ 10497 w 10525"/>
              <a:gd name="connsiteY3" fmla="*/ 48 h 11237"/>
              <a:gd name="connsiteX4" fmla="*/ 10525 w 10525"/>
              <a:gd name="connsiteY4" fmla="*/ 9957 h 11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5" h="11237">
                <a:moveTo>
                  <a:pt x="0" y="11237"/>
                </a:moveTo>
                <a:cubicBezTo>
                  <a:pt x="418" y="11203"/>
                  <a:pt x="296" y="11197"/>
                  <a:pt x="535" y="11232"/>
                </a:cubicBezTo>
                <a:cubicBezTo>
                  <a:pt x="536" y="9362"/>
                  <a:pt x="517" y="4430"/>
                  <a:pt x="530" y="0"/>
                </a:cubicBezTo>
                <a:lnTo>
                  <a:pt x="10497" y="48"/>
                </a:lnTo>
                <a:cubicBezTo>
                  <a:pt x="10520" y="4515"/>
                  <a:pt x="10523" y="6642"/>
                  <a:pt x="10525" y="9957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2" name="Text Box 67" descr="Точечные ромбики"/>
          <p:cNvSpPr txBox="1">
            <a:spLocks noChangeArrowheads="1"/>
          </p:cNvSpPr>
          <p:nvPr/>
        </p:nvSpPr>
        <p:spPr bwMode="auto">
          <a:xfrm>
            <a:off x="6792218" y="4352946"/>
            <a:ext cx="1152000" cy="180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Мораль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3" name="Freeform 146"/>
          <p:cNvSpPr>
            <a:spLocks/>
          </p:cNvSpPr>
          <p:nvPr/>
        </p:nvSpPr>
        <p:spPr bwMode="auto">
          <a:xfrm rot="16200000">
            <a:off x="6382606" y="296076"/>
            <a:ext cx="329755" cy="2222773"/>
          </a:xfrm>
          <a:custGeom>
            <a:avLst/>
            <a:gdLst>
              <a:gd name="T0" fmla="*/ 0 w 357"/>
              <a:gd name="T1" fmla="*/ 0 h 139"/>
              <a:gd name="T2" fmla="*/ 0 w 357"/>
              <a:gd name="T3" fmla="*/ 2147483647 h 139"/>
              <a:gd name="T4" fmla="*/ 2147483647 w 357"/>
              <a:gd name="T5" fmla="*/ 2147483647 h 139"/>
              <a:gd name="T6" fmla="*/ 2147483647 w 357"/>
              <a:gd name="T7" fmla="*/ 2147483647 h 139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4919"/>
              <a:gd name="connsiteY0" fmla="*/ 0 h 9272"/>
              <a:gd name="connsiteX1" fmla="*/ 0 w 14919"/>
              <a:gd name="connsiteY1" fmla="*/ 4964 h 9272"/>
              <a:gd name="connsiteX2" fmla="*/ 10000 w 14919"/>
              <a:gd name="connsiteY2" fmla="*/ 4964 h 9272"/>
              <a:gd name="connsiteX3" fmla="*/ 14919 w 14919"/>
              <a:gd name="connsiteY3" fmla="*/ 9272 h 9272"/>
              <a:gd name="connsiteX0" fmla="*/ 0 w 10000"/>
              <a:gd name="connsiteY0" fmla="*/ 0 h 10000"/>
              <a:gd name="connsiteX1" fmla="*/ 0 w 10000"/>
              <a:gd name="connsiteY1" fmla="*/ 5354 h 10000"/>
              <a:gd name="connsiteX2" fmla="*/ 6703 w 10000"/>
              <a:gd name="connsiteY2" fmla="*/ 5354 h 10000"/>
              <a:gd name="connsiteX3" fmla="*/ 10000 w 10000"/>
              <a:gd name="connsiteY3" fmla="*/ 10000 h 10000"/>
              <a:gd name="connsiteX0" fmla="*/ 0 w 10000"/>
              <a:gd name="connsiteY0" fmla="*/ 0 h 10327"/>
              <a:gd name="connsiteX1" fmla="*/ 0 w 10000"/>
              <a:gd name="connsiteY1" fmla="*/ 5354 h 10327"/>
              <a:gd name="connsiteX2" fmla="*/ 6703 w 10000"/>
              <a:gd name="connsiteY2" fmla="*/ 5354 h 10327"/>
              <a:gd name="connsiteX3" fmla="*/ 6848 w 10000"/>
              <a:gd name="connsiteY3" fmla="*/ 10017 h 10327"/>
              <a:gd name="connsiteX4" fmla="*/ 10000 w 10000"/>
              <a:gd name="connsiteY4" fmla="*/ 10000 h 1032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03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03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03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03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03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03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25"/>
              <a:gd name="connsiteX1" fmla="*/ 0 w 10000"/>
              <a:gd name="connsiteY1" fmla="*/ 5354 h 10025"/>
              <a:gd name="connsiteX2" fmla="*/ 6703 w 10000"/>
              <a:gd name="connsiteY2" fmla="*/ 5354 h 10025"/>
              <a:gd name="connsiteX3" fmla="*/ 6848 w 10000"/>
              <a:gd name="connsiteY3" fmla="*/ 10017 h 10025"/>
              <a:gd name="connsiteX4" fmla="*/ 10000 w 10000"/>
              <a:gd name="connsiteY4" fmla="*/ 10000 h 10025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03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65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65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65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65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65 w 10000"/>
              <a:gd name="connsiteY2" fmla="*/ 5354 h 10017"/>
              <a:gd name="connsiteX3" fmla="*/ 6848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65 w 10000"/>
              <a:gd name="connsiteY2" fmla="*/ 5354 h 10017"/>
              <a:gd name="connsiteX3" fmla="*/ 6661 w 10000"/>
              <a:gd name="connsiteY3" fmla="*/ 10017 h 10017"/>
              <a:gd name="connsiteX4" fmla="*/ 10000 w 10000"/>
              <a:gd name="connsiteY4" fmla="*/ 10000 h 10017"/>
              <a:gd name="connsiteX0" fmla="*/ 0 w 10000"/>
              <a:gd name="connsiteY0" fmla="*/ 0 h 10032"/>
              <a:gd name="connsiteX1" fmla="*/ 0 w 10000"/>
              <a:gd name="connsiteY1" fmla="*/ 5354 h 10032"/>
              <a:gd name="connsiteX2" fmla="*/ 6765 w 10000"/>
              <a:gd name="connsiteY2" fmla="*/ 5354 h 10032"/>
              <a:gd name="connsiteX3" fmla="*/ 6661 w 10000"/>
              <a:gd name="connsiteY3" fmla="*/ 10032 h 10032"/>
              <a:gd name="connsiteX4" fmla="*/ 10000 w 10000"/>
              <a:gd name="connsiteY4" fmla="*/ 10000 h 10032"/>
              <a:gd name="connsiteX0" fmla="*/ 0 w 10000"/>
              <a:gd name="connsiteY0" fmla="*/ 0 h 10017"/>
              <a:gd name="connsiteX1" fmla="*/ 0 w 10000"/>
              <a:gd name="connsiteY1" fmla="*/ 5354 h 10017"/>
              <a:gd name="connsiteX2" fmla="*/ 6765 w 10000"/>
              <a:gd name="connsiteY2" fmla="*/ 5354 h 10017"/>
              <a:gd name="connsiteX3" fmla="*/ 6723 w 10000"/>
              <a:gd name="connsiteY3" fmla="*/ 10017 h 10017"/>
              <a:gd name="connsiteX4" fmla="*/ 10000 w 10000"/>
              <a:gd name="connsiteY4" fmla="*/ 10000 h 10017"/>
              <a:gd name="connsiteX0" fmla="*/ 0 w 11477"/>
              <a:gd name="connsiteY0" fmla="*/ 0 h 10017"/>
              <a:gd name="connsiteX1" fmla="*/ 0 w 11477"/>
              <a:gd name="connsiteY1" fmla="*/ 5354 h 10017"/>
              <a:gd name="connsiteX2" fmla="*/ 6765 w 11477"/>
              <a:gd name="connsiteY2" fmla="*/ 5354 h 10017"/>
              <a:gd name="connsiteX3" fmla="*/ 6723 w 11477"/>
              <a:gd name="connsiteY3" fmla="*/ 10017 h 10017"/>
              <a:gd name="connsiteX4" fmla="*/ 11477 w 11477"/>
              <a:gd name="connsiteY4" fmla="*/ 10000 h 10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77" h="10017">
                <a:moveTo>
                  <a:pt x="0" y="0"/>
                </a:moveTo>
                <a:lnTo>
                  <a:pt x="0" y="5354"/>
                </a:lnTo>
                <a:lnTo>
                  <a:pt x="6765" y="5354"/>
                </a:lnTo>
                <a:cubicBezTo>
                  <a:pt x="6731" y="7147"/>
                  <a:pt x="6761" y="7691"/>
                  <a:pt x="6723" y="10017"/>
                </a:cubicBezTo>
                <a:lnTo>
                  <a:pt x="11477" y="1000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857439" y="4719819"/>
            <a:ext cx="715852" cy="303304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Свойства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личности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7" name="Freeform 35"/>
          <p:cNvSpPr>
            <a:spLocks/>
          </p:cNvSpPr>
          <p:nvPr/>
        </p:nvSpPr>
        <p:spPr bwMode="auto">
          <a:xfrm>
            <a:off x="7365566" y="4535975"/>
            <a:ext cx="1588" cy="108000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98">
                <a:moveTo>
                  <a:pt x="0" y="0"/>
                </a:moveTo>
                <a:lnTo>
                  <a:pt x="1" y="9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0" name="Freeform 35"/>
          <p:cNvSpPr>
            <a:spLocks/>
          </p:cNvSpPr>
          <p:nvPr/>
        </p:nvSpPr>
        <p:spPr bwMode="auto">
          <a:xfrm>
            <a:off x="6215486" y="4529728"/>
            <a:ext cx="0" cy="187200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98">
                <a:moveTo>
                  <a:pt x="0" y="0"/>
                </a:moveTo>
                <a:lnTo>
                  <a:pt x="1" y="98"/>
                </a:lnTo>
              </a:path>
            </a:pathLst>
          </a:custGeom>
          <a:ln>
            <a:headEnd/>
            <a:tailEnd type="triangle" w="sm" len="sm"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ru-RU"/>
          </a:p>
        </p:txBody>
      </p:sp>
      <p:sp>
        <p:nvSpPr>
          <p:cNvPr id="201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148064" y="5395761"/>
            <a:ext cx="560327" cy="144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10800" rIns="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 smtClean="0">
                <a:latin typeface="Times New Roman" pitchFamily="18" charset="0"/>
                <a:cs typeface="Times New Roman" pitchFamily="18" charset="0"/>
              </a:rPr>
              <a:t>Характер</a:t>
            </a:r>
            <a:endParaRPr lang="ru-RU" alt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2" name="Freeform 130"/>
          <p:cNvSpPr>
            <a:spLocks/>
          </p:cNvSpPr>
          <p:nvPr/>
        </p:nvSpPr>
        <p:spPr bwMode="auto">
          <a:xfrm>
            <a:off x="6570591" y="4938114"/>
            <a:ext cx="317561" cy="373005"/>
          </a:xfrm>
          <a:custGeom>
            <a:avLst/>
            <a:gdLst>
              <a:gd name="T0" fmla="*/ 0 w 978"/>
              <a:gd name="T1" fmla="*/ 0 h 1"/>
              <a:gd name="T2" fmla="*/ 2147483647 w 978"/>
              <a:gd name="T3" fmla="*/ 0 h 1"/>
              <a:gd name="T4" fmla="*/ 0 60000 65536"/>
              <a:gd name="T5" fmla="*/ 0 60000 65536"/>
              <a:gd name="connsiteX0" fmla="*/ 0 w 10000"/>
              <a:gd name="connsiteY0" fmla="*/ 0 h 1046"/>
              <a:gd name="connsiteX1" fmla="*/ 4725 w 10000"/>
              <a:gd name="connsiteY1" fmla="*/ 1046 h 1046"/>
              <a:gd name="connsiteX2" fmla="*/ 10000 w 10000"/>
              <a:gd name="connsiteY2" fmla="*/ 0 h 1046"/>
              <a:gd name="connsiteX0" fmla="*/ 0 w 10000"/>
              <a:gd name="connsiteY0" fmla="*/ 0 h 2022952"/>
              <a:gd name="connsiteX1" fmla="*/ 4725 w 10000"/>
              <a:gd name="connsiteY1" fmla="*/ 10000 h 2022952"/>
              <a:gd name="connsiteX2" fmla="*/ 10000 w 10000"/>
              <a:gd name="connsiteY2" fmla="*/ 0 h 2022952"/>
              <a:gd name="connsiteX0" fmla="*/ 0 w 8145"/>
              <a:gd name="connsiteY0" fmla="*/ 0 h 10544218"/>
              <a:gd name="connsiteX1" fmla="*/ 4725 w 8145"/>
              <a:gd name="connsiteY1" fmla="*/ 10000 h 10544218"/>
              <a:gd name="connsiteX2" fmla="*/ 8145 w 8145"/>
              <a:gd name="connsiteY2" fmla="*/ 10544218 h 10544218"/>
              <a:gd name="connsiteX0" fmla="*/ 0 w 10000"/>
              <a:gd name="connsiteY0" fmla="*/ 0 h 10131"/>
              <a:gd name="connsiteX1" fmla="*/ 5801 w 10000"/>
              <a:gd name="connsiteY1" fmla="*/ 9 h 10131"/>
              <a:gd name="connsiteX2" fmla="*/ 6012 w 10000"/>
              <a:gd name="connsiteY2" fmla="*/ 9320 h 10131"/>
              <a:gd name="connsiteX3" fmla="*/ 10000 w 10000"/>
              <a:gd name="connsiteY3" fmla="*/ 10000 h 10131"/>
              <a:gd name="connsiteX0" fmla="*/ 0 w 10000"/>
              <a:gd name="connsiteY0" fmla="*/ 0 h 10131"/>
              <a:gd name="connsiteX1" fmla="*/ 5801 w 10000"/>
              <a:gd name="connsiteY1" fmla="*/ 9 h 10131"/>
              <a:gd name="connsiteX2" fmla="*/ 6012 w 10000"/>
              <a:gd name="connsiteY2" fmla="*/ 9320 h 10131"/>
              <a:gd name="connsiteX3" fmla="*/ 10000 w 10000"/>
              <a:gd name="connsiteY3" fmla="*/ 10000 h 10131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6012 w 10000"/>
              <a:gd name="connsiteY2" fmla="*/ 9320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6012 w 10000"/>
              <a:gd name="connsiteY2" fmla="*/ 9320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01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01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43"/>
              <a:gd name="connsiteX1" fmla="*/ 5801 w 10000"/>
              <a:gd name="connsiteY1" fmla="*/ 9 h 10043"/>
              <a:gd name="connsiteX2" fmla="*/ 5801 w 10000"/>
              <a:gd name="connsiteY2" fmla="*/ 9665 h 10043"/>
              <a:gd name="connsiteX3" fmla="*/ 10000 w 10000"/>
              <a:gd name="connsiteY3" fmla="*/ 10000 h 10043"/>
              <a:gd name="connsiteX0" fmla="*/ 0 w 10042"/>
              <a:gd name="connsiteY0" fmla="*/ 0 h 10043"/>
              <a:gd name="connsiteX1" fmla="*/ 5801 w 10042"/>
              <a:gd name="connsiteY1" fmla="*/ 9 h 10043"/>
              <a:gd name="connsiteX2" fmla="*/ 5801 w 10042"/>
              <a:gd name="connsiteY2" fmla="*/ 9665 h 10043"/>
              <a:gd name="connsiteX3" fmla="*/ 10042 w 10042"/>
              <a:gd name="connsiteY3" fmla="*/ 10000 h 10043"/>
              <a:gd name="connsiteX0" fmla="*/ 0 w 9831"/>
              <a:gd name="connsiteY0" fmla="*/ 0 h 9768"/>
              <a:gd name="connsiteX1" fmla="*/ 5801 w 9831"/>
              <a:gd name="connsiteY1" fmla="*/ 9 h 9768"/>
              <a:gd name="connsiteX2" fmla="*/ 5801 w 9831"/>
              <a:gd name="connsiteY2" fmla="*/ 9665 h 9768"/>
              <a:gd name="connsiteX3" fmla="*/ 9831 w 9831"/>
              <a:gd name="connsiteY3" fmla="*/ 9655 h 9768"/>
              <a:gd name="connsiteX0" fmla="*/ 0 w 10086"/>
              <a:gd name="connsiteY0" fmla="*/ 0 h 10281"/>
              <a:gd name="connsiteX1" fmla="*/ 5901 w 10086"/>
              <a:gd name="connsiteY1" fmla="*/ 9 h 10281"/>
              <a:gd name="connsiteX2" fmla="*/ 5901 w 10086"/>
              <a:gd name="connsiteY2" fmla="*/ 9895 h 10281"/>
              <a:gd name="connsiteX3" fmla="*/ 10086 w 10086"/>
              <a:gd name="connsiteY3" fmla="*/ 10237 h 10281"/>
              <a:gd name="connsiteX0" fmla="*/ 0 w 10086"/>
              <a:gd name="connsiteY0" fmla="*/ 0 h 10469"/>
              <a:gd name="connsiteX1" fmla="*/ 5901 w 10086"/>
              <a:gd name="connsiteY1" fmla="*/ 9 h 10469"/>
              <a:gd name="connsiteX2" fmla="*/ 5901 w 10086"/>
              <a:gd name="connsiteY2" fmla="*/ 10425 h 10469"/>
              <a:gd name="connsiteX3" fmla="*/ 10086 w 10086"/>
              <a:gd name="connsiteY3" fmla="*/ 10237 h 10469"/>
              <a:gd name="connsiteX0" fmla="*/ 0 w 13898"/>
              <a:gd name="connsiteY0" fmla="*/ 0 h 10537"/>
              <a:gd name="connsiteX1" fmla="*/ 5901 w 13898"/>
              <a:gd name="connsiteY1" fmla="*/ 9 h 10537"/>
              <a:gd name="connsiteX2" fmla="*/ 5901 w 13898"/>
              <a:gd name="connsiteY2" fmla="*/ 10425 h 10537"/>
              <a:gd name="connsiteX3" fmla="*/ 13898 w 13898"/>
              <a:gd name="connsiteY3" fmla="*/ 10427 h 10537"/>
              <a:gd name="connsiteX0" fmla="*/ 0 w 13898"/>
              <a:gd name="connsiteY0" fmla="*/ 0 h 10490"/>
              <a:gd name="connsiteX1" fmla="*/ 5901 w 13898"/>
              <a:gd name="connsiteY1" fmla="*/ 9 h 10490"/>
              <a:gd name="connsiteX2" fmla="*/ 5901 w 13898"/>
              <a:gd name="connsiteY2" fmla="*/ 10425 h 10490"/>
              <a:gd name="connsiteX3" fmla="*/ 13898 w 13898"/>
              <a:gd name="connsiteY3" fmla="*/ 10427 h 10490"/>
              <a:gd name="connsiteX0" fmla="*/ 0 w 10586"/>
              <a:gd name="connsiteY0" fmla="*/ 0 h 10569"/>
              <a:gd name="connsiteX1" fmla="*/ 2589 w 10586"/>
              <a:gd name="connsiteY1" fmla="*/ 88 h 10569"/>
              <a:gd name="connsiteX2" fmla="*/ 2589 w 10586"/>
              <a:gd name="connsiteY2" fmla="*/ 10504 h 10569"/>
              <a:gd name="connsiteX3" fmla="*/ 10586 w 10586"/>
              <a:gd name="connsiteY3" fmla="*/ 10506 h 10569"/>
              <a:gd name="connsiteX0" fmla="*/ 0 w 10586"/>
              <a:gd name="connsiteY0" fmla="*/ 0 h 10490"/>
              <a:gd name="connsiteX1" fmla="*/ 2589 w 10586"/>
              <a:gd name="connsiteY1" fmla="*/ 9 h 10490"/>
              <a:gd name="connsiteX2" fmla="*/ 2589 w 10586"/>
              <a:gd name="connsiteY2" fmla="*/ 10425 h 10490"/>
              <a:gd name="connsiteX3" fmla="*/ 10586 w 10586"/>
              <a:gd name="connsiteY3" fmla="*/ 10427 h 10490"/>
              <a:gd name="connsiteX0" fmla="*/ 0 w 11430"/>
              <a:gd name="connsiteY0" fmla="*/ 61 h 10481"/>
              <a:gd name="connsiteX1" fmla="*/ 3433 w 11430"/>
              <a:gd name="connsiteY1" fmla="*/ 0 h 10481"/>
              <a:gd name="connsiteX2" fmla="*/ 3433 w 11430"/>
              <a:gd name="connsiteY2" fmla="*/ 10416 h 10481"/>
              <a:gd name="connsiteX3" fmla="*/ 11430 w 11430"/>
              <a:gd name="connsiteY3" fmla="*/ 10418 h 10481"/>
              <a:gd name="connsiteX0" fmla="*/ 0 w 11618"/>
              <a:gd name="connsiteY0" fmla="*/ 61 h 10481"/>
              <a:gd name="connsiteX1" fmla="*/ 3621 w 11618"/>
              <a:gd name="connsiteY1" fmla="*/ 0 h 10481"/>
              <a:gd name="connsiteX2" fmla="*/ 3621 w 11618"/>
              <a:gd name="connsiteY2" fmla="*/ 10416 h 10481"/>
              <a:gd name="connsiteX3" fmla="*/ 11618 w 11618"/>
              <a:gd name="connsiteY3" fmla="*/ 10418 h 10481"/>
              <a:gd name="connsiteX0" fmla="*/ 0 w 11524"/>
              <a:gd name="connsiteY0" fmla="*/ 61 h 10481"/>
              <a:gd name="connsiteX1" fmla="*/ 3527 w 11524"/>
              <a:gd name="connsiteY1" fmla="*/ 0 h 10481"/>
              <a:gd name="connsiteX2" fmla="*/ 3527 w 11524"/>
              <a:gd name="connsiteY2" fmla="*/ 10416 h 10481"/>
              <a:gd name="connsiteX3" fmla="*/ 11524 w 11524"/>
              <a:gd name="connsiteY3" fmla="*/ 10418 h 10481"/>
              <a:gd name="connsiteX0" fmla="*/ 0 w 11618"/>
              <a:gd name="connsiteY0" fmla="*/ 0 h 10490"/>
              <a:gd name="connsiteX1" fmla="*/ 3621 w 11618"/>
              <a:gd name="connsiteY1" fmla="*/ 9 h 10490"/>
              <a:gd name="connsiteX2" fmla="*/ 3621 w 11618"/>
              <a:gd name="connsiteY2" fmla="*/ 10425 h 10490"/>
              <a:gd name="connsiteX3" fmla="*/ 11618 w 11618"/>
              <a:gd name="connsiteY3" fmla="*/ 10427 h 10490"/>
              <a:gd name="connsiteX0" fmla="*/ 0 w 11618"/>
              <a:gd name="connsiteY0" fmla="*/ 0 h 10490"/>
              <a:gd name="connsiteX1" fmla="*/ 3621 w 11618"/>
              <a:gd name="connsiteY1" fmla="*/ 9 h 10490"/>
              <a:gd name="connsiteX2" fmla="*/ 3621 w 11618"/>
              <a:gd name="connsiteY2" fmla="*/ 10425 h 10490"/>
              <a:gd name="connsiteX3" fmla="*/ 11618 w 11618"/>
              <a:gd name="connsiteY3" fmla="*/ 10427 h 10490"/>
              <a:gd name="connsiteX0" fmla="*/ 11 w 8008"/>
              <a:gd name="connsiteY0" fmla="*/ 0 h 10481"/>
              <a:gd name="connsiteX1" fmla="*/ 11 w 8008"/>
              <a:gd name="connsiteY1" fmla="*/ 10416 h 10481"/>
              <a:gd name="connsiteX2" fmla="*/ 8008 w 8008"/>
              <a:gd name="connsiteY2" fmla="*/ 10418 h 10481"/>
              <a:gd name="connsiteX0" fmla="*/ 14 w 10000"/>
              <a:gd name="connsiteY0" fmla="*/ 0 h 10700"/>
              <a:gd name="connsiteX1" fmla="*/ 14 w 10000"/>
              <a:gd name="connsiteY1" fmla="*/ 9938 h 10700"/>
              <a:gd name="connsiteX2" fmla="*/ 6415 w 10000"/>
              <a:gd name="connsiteY2" fmla="*/ 10015 h 10700"/>
              <a:gd name="connsiteX3" fmla="*/ 10000 w 10000"/>
              <a:gd name="connsiteY3" fmla="*/ 9940 h 10700"/>
              <a:gd name="connsiteX0" fmla="*/ 14 w 10000"/>
              <a:gd name="connsiteY0" fmla="*/ 0 h 10338"/>
              <a:gd name="connsiteX1" fmla="*/ 14 w 10000"/>
              <a:gd name="connsiteY1" fmla="*/ 9938 h 10338"/>
              <a:gd name="connsiteX2" fmla="*/ 6415 w 10000"/>
              <a:gd name="connsiteY2" fmla="*/ 10015 h 10338"/>
              <a:gd name="connsiteX3" fmla="*/ 10000 w 10000"/>
              <a:gd name="connsiteY3" fmla="*/ 9940 h 10338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415 w 10000"/>
              <a:gd name="connsiteY2" fmla="*/ 10015 h 10015"/>
              <a:gd name="connsiteX3" fmla="*/ 10000 w 10000"/>
              <a:gd name="connsiteY3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415 w 10000"/>
              <a:gd name="connsiteY2" fmla="*/ 10015 h 10015"/>
              <a:gd name="connsiteX3" fmla="*/ 10000 w 10000"/>
              <a:gd name="connsiteY3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172 w 10000"/>
              <a:gd name="connsiteY2" fmla="*/ 6965 h 10015"/>
              <a:gd name="connsiteX3" fmla="*/ 6415 w 10000"/>
              <a:gd name="connsiteY3" fmla="*/ 10015 h 10015"/>
              <a:gd name="connsiteX4" fmla="*/ 10000 w 10000"/>
              <a:gd name="connsiteY4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172 w 10000"/>
              <a:gd name="connsiteY2" fmla="*/ 6965 h 10015"/>
              <a:gd name="connsiteX3" fmla="*/ 6415 w 10000"/>
              <a:gd name="connsiteY3" fmla="*/ 10015 h 10015"/>
              <a:gd name="connsiteX4" fmla="*/ 10000 w 10000"/>
              <a:gd name="connsiteY4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172 w 10000"/>
              <a:gd name="connsiteY2" fmla="*/ 6965 h 10015"/>
              <a:gd name="connsiteX3" fmla="*/ 6415 w 10000"/>
              <a:gd name="connsiteY3" fmla="*/ 10015 h 10015"/>
              <a:gd name="connsiteX4" fmla="*/ 10000 w 10000"/>
              <a:gd name="connsiteY4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172 w 10000"/>
              <a:gd name="connsiteY2" fmla="*/ 6965 h 10015"/>
              <a:gd name="connsiteX3" fmla="*/ 6415 w 10000"/>
              <a:gd name="connsiteY3" fmla="*/ 10015 h 10015"/>
              <a:gd name="connsiteX4" fmla="*/ 10000 w 10000"/>
              <a:gd name="connsiteY4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415 w 10000"/>
              <a:gd name="connsiteY2" fmla="*/ 6203 h 10015"/>
              <a:gd name="connsiteX3" fmla="*/ 6415 w 10000"/>
              <a:gd name="connsiteY3" fmla="*/ 10015 h 10015"/>
              <a:gd name="connsiteX4" fmla="*/ 10000 w 10000"/>
              <a:gd name="connsiteY4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415 w 10000"/>
              <a:gd name="connsiteY2" fmla="*/ 6203 h 10015"/>
              <a:gd name="connsiteX3" fmla="*/ 6415 w 10000"/>
              <a:gd name="connsiteY3" fmla="*/ 10015 h 10015"/>
              <a:gd name="connsiteX4" fmla="*/ 10000 w 10000"/>
              <a:gd name="connsiteY4" fmla="*/ 9940 h 10015"/>
              <a:gd name="connsiteX0" fmla="*/ 14 w 10000"/>
              <a:gd name="connsiteY0" fmla="*/ 0 h 10015"/>
              <a:gd name="connsiteX1" fmla="*/ 14 w 10000"/>
              <a:gd name="connsiteY1" fmla="*/ 5744 h 10015"/>
              <a:gd name="connsiteX2" fmla="*/ 6456 w 10000"/>
              <a:gd name="connsiteY2" fmla="*/ 5822 h 10015"/>
              <a:gd name="connsiteX3" fmla="*/ 6415 w 10000"/>
              <a:gd name="connsiteY3" fmla="*/ 10015 h 10015"/>
              <a:gd name="connsiteX4" fmla="*/ 10000 w 10000"/>
              <a:gd name="connsiteY4" fmla="*/ 9940 h 10015"/>
              <a:gd name="connsiteX0" fmla="*/ 14 w 10000"/>
              <a:gd name="connsiteY0" fmla="*/ 0 h 9942"/>
              <a:gd name="connsiteX1" fmla="*/ 14 w 10000"/>
              <a:gd name="connsiteY1" fmla="*/ 5744 h 9942"/>
              <a:gd name="connsiteX2" fmla="*/ 6456 w 10000"/>
              <a:gd name="connsiteY2" fmla="*/ 5822 h 9942"/>
              <a:gd name="connsiteX3" fmla="*/ 6451 w 10000"/>
              <a:gd name="connsiteY3" fmla="*/ 9902 h 9942"/>
              <a:gd name="connsiteX4" fmla="*/ 10000 w 10000"/>
              <a:gd name="connsiteY4" fmla="*/ 9940 h 9942"/>
              <a:gd name="connsiteX0" fmla="*/ 14 w 10000"/>
              <a:gd name="connsiteY0" fmla="*/ 0 h 10000"/>
              <a:gd name="connsiteX1" fmla="*/ 14 w 10000"/>
              <a:gd name="connsiteY1" fmla="*/ 5778 h 10000"/>
              <a:gd name="connsiteX2" fmla="*/ 6456 w 10000"/>
              <a:gd name="connsiteY2" fmla="*/ 5856 h 10000"/>
              <a:gd name="connsiteX3" fmla="*/ 6451 w 10000"/>
              <a:gd name="connsiteY3" fmla="*/ 9960 h 10000"/>
              <a:gd name="connsiteX4" fmla="*/ 10000 w 10000"/>
              <a:gd name="connsiteY4" fmla="*/ 9998 h 10000"/>
              <a:gd name="connsiteX0" fmla="*/ 14 w 10000"/>
              <a:gd name="connsiteY0" fmla="*/ 0 h 10000"/>
              <a:gd name="connsiteX1" fmla="*/ 14 w 10000"/>
              <a:gd name="connsiteY1" fmla="*/ 5778 h 10000"/>
              <a:gd name="connsiteX2" fmla="*/ 6456 w 10000"/>
              <a:gd name="connsiteY2" fmla="*/ 5856 h 10000"/>
              <a:gd name="connsiteX3" fmla="*/ 6451 w 10000"/>
              <a:gd name="connsiteY3" fmla="*/ 9960 h 10000"/>
              <a:gd name="connsiteX4" fmla="*/ 10000 w 10000"/>
              <a:gd name="connsiteY4" fmla="*/ 9998 h 10000"/>
              <a:gd name="connsiteX0" fmla="*/ 14 w 10000"/>
              <a:gd name="connsiteY0" fmla="*/ 0 h 10000"/>
              <a:gd name="connsiteX1" fmla="*/ 14 w 10000"/>
              <a:gd name="connsiteY1" fmla="*/ 5778 h 10000"/>
              <a:gd name="connsiteX2" fmla="*/ 6456 w 10000"/>
              <a:gd name="connsiteY2" fmla="*/ 5856 h 10000"/>
              <a:gd name="connsiteX3" fmla="*/ 6451 w 10000"/>
              <a:gd name="connsiteY3" fmla="*/ 9960 h 10000"/>
              <a:gd name="connsiteX4" fmla="*/ 10000 w 10000"/>
              <a:gd name="connsiteY4" fmla="*/ 9998 h 10000"/>
              <a:gd name="connsiteX0" fmla="*/ 14 w 10000"/>
              <a:gd name="connsiteY0" fmla="*/ 0 h 10000"/>
              <a:gd name="connsiteX1" fmla="*/ 14 w 10000"/>
              <a:gd name="connsiteY1" fmla="*/ 5778 h 10000"/>
              <a:gd name="connsiteX2" fmla="*/ 6456 w 10000"/>
              <a:gd name="connsiteY2" fmla="*/ 5856 h 10000"/>
              <a:gd name="connsiteX3" fmla="*/ 6451 w 10000"/>
              <a:gd name="connsiteY3" fmla="*/ 9960 h 10000"/>
              <a:gd name="connsiteX4" fmla="*/ 10000 w 10000"/>
              <a:gd name="connsiteY4" fmla="*/ 9998 h 10000"/>
              <a:gd name="connsiteX0" fmla="*/ 14 w 10000"/>
              <a:gd name="connsiteY0" fmla="*/ 0 h 9998"/>
              <a:gd name="connsiteX1" fmla="*/ 14 w 10000"/>
              <a:gd name="connsiteY1" fmla="*/ 5778 h 9998"/>
              <a:gd name="connsiteX2" fmla="*/ 6456 w 10000"/>
              <a:gd name="connsiteY2" fmla="*/ 5856 h 9998"/>
              <a:gd name="connsiteX3" fmla="*/ 6451 w 10000"/>
              <a:gd name="connsiteY3" fmla="*/ 9960 h 9998"/>
              <a:gd name="connsiteX4" fmla="*/ 10000 w 10000"/>
              <a:gd name="connsiteY4" fmla="*/ 9998 h 9998"/>
              <a:gd name="connsiteX0" fmla="*/ 14 w 10000"/>
              <a:gd name="connsiteY0" fmla="*/ 0 h 10000"/>
              <a:gd name="connsiteX1" fmla="*/ 14 w 10000"/>
              <a:gd name="connsiteY1" fmla="*/ 5779 h 10000"/>
              <a:gd name="connsiteX2" fmla="*/ 6456 w 10000"/>
              <a:gd name="connsiteY2" fmla="*/ 5857 h 10000"/>
              <a:gd name="connsiteX3" fmla="*/ 6451 w 10000"/>
              <a:gd name="connsiteY3" fmla="*/ 9962 h 10000"/>
              <a:gd name="connsiteX4" fmla="*/ 10000 w 10000"/>
              <a:gd name="connsiteY4" fmla="*/ 10000 h 10000"/>
              <a:gd name="connsiteX0" fmla="*/ 14 w 9964"/>
              <a:gd name="connsiteY0" fmla="*/ 0 h 9962"/>
              <a:gd name="connsiteX1" fmla="*/ 14 w 9964"/>
              <a:gd name="connsiteY1" fmla="*/ 5779 h 9962"/>
              <a:gd name="connsiteX2" fmla="*/ 6456 w 9964"/>
              <a:gd name="connsiteY2" fmla="*/ 5857 h 9962"/>
              <a:gd name="connsiteX3" fmla="*/ 6451 w 9964"/>
              <a:gd name="connsiteY3" fmla="*/ 9962 h 9962"/>
              <a:gd name="connsiteX4" fmla="*/ 9964 w 9964"/>
              <a:gd name="connsiteY4" fmla="*/ 9886 h 9962"/>
              <a:gd name="connsiteX0" fmla="*/ 14 w 10000"/>
              <a:gd name="connsiteY0" fmla="*/ 0 h 10000"/>
              <a:gd name="connsiteX1" fmla="*/ 14 w 10000"/>
              <a:gd name="connsiteY1" fmla="*/ 5801 h 10000"/>
              <a:gd name="connsiteX2" fmla="*/ 6479 w 10000"/>
              <a:gd name="connsiteY2" fmla="*/ 5879 h 10000"/>
              <a:gd name="connsiteX3" fmla="*/ 6474 w 10000"/>
              <a:gd name="connsiteY3" fmla="*/ 10000 h 10000"/>
              <a:gd name="connsiteX4" fmla="*/ 10000 w 10000"/>
              <a:gd name="connsiteY4" fmla="*/ 9924 h 10000"/>
              <a:gd name="connsiteX0" fmla="*/ 14 w 10000"/>
              <a:gd name="connsiteY0" fmla="*/ 0 h 10000"/>
              <a:gd name="connsiteX1" fmla="*/ 14 w 10000"/>
              <a:gd name="connsiteY1" fmla="*/ 5801 h 10000"/>
              <a:gd name="connsiteX2" fmla="*/ 6479 w 10000"/>
              <a:gd name="connsiteY2" fmla="*/ 5879 h 10000"/>
              <a:gd name="connsiteX3" fmla="*/ 6474 w 10000"/>
              <a:gd name="connsiteY3" fmla="*/ 10000 h 10000"/>
              <a:gd name="connsiteX4" fmla="*/ 10000 w 10000"/>
              <a:gd name="connsiteY4" fmla="*/ 9924 h 10000"/>
              <a:gd name="connsiteX0" fmla="*/ 14 w 10000"/>
              <a:gd name="connsiteY0" fmla="*/ 0 h 10003"/>
              <a:gd name="connsiteX1" fmla="*/ 14 w 10000"/>
              <a:gd name="connsiteY1" fmla="*/ 5801 h 10003"/>
              <a:gd name="connsiteX2" fmla="*/ 6479 w 10000"/>
              <a:gd name="connsiteY2" fmla="*/ 5879 h 10003"/>
              <a:gd name="connsiteX3" fmla="*/ 6474 w 10000"/>
              <a:gd name="connsiteY3" fmla="*/ 10000 h 10003"/>
              <a:gd name="connsiteX4" fmla="*/ 10000 w 10000"/>
              <a:gd name="connsiteY4" fmla="*/ 9924 h 10003"/>
              <a:gd name="connsiteX0" fmla="*/ 14 w 10000"/>
              <a:gd name="connsiteY0" fmla="*/ 0 h 10008"/>
              <a:gd name="connsiteX1" fmla="*/ 14 w 10000"/>
              <a:gd name="connsiteY1" fmla="*/ 5801 h 10008"/>
              <a:gd name="connsiteX2" fmla="*/ 6479 w 10000"/>
              <a:gd name="connsiteY2" fmla="*/ 5879 h 10008"/>
              <a:gd name="connsiteX3" fmla="*/ 6474 w 10000"/>
              <a:gd name="connsiteY3" fmla="*/ 10000 h 10008"/>
              <a:gd name="connsiteX4" fmla="*/ 10000 w 10000"/>
              <a:gd name="connsiteY4" fmla="*/ 9924 h 10008"/>
              <a:gd name="connsiteX0" fmla="*/ 14 w 10038"/>
              <a:gd name="connsiteY0" fmla="*/ 0 h 10016"/>
              <a:gd name="connsiteX1" fmla="*/ 14 w 10038"/>
              <a:gd name="connsiteY1" fmla="*/ 5801 h 10016"/>
              <a:gd name="connsiteX2" fmla="*/ 6479 w 10038"/>
              <a:gd name="connsiteY2" fmla="*/ 5879 h 10016"/>
              <a:gd name="connsiteX3" fmla="*/ 6474 w 10038"/>
              <a:gd name="connsiteY3" fmla="*/ 10000 h 10016"/>
              <a:gd name="connsiteX4" fmla="*/ 10038 w 10038"/>
              <a:gd name="connsiteY4" fmla="*/ 9959 h 10016"/>
              <a:gd name="connsiteX0" fmla="*/ 0 w 10024"/>
              <a:gd name="connsiteY0" fmla="*/ 0 h 4215"/>
              <a:gd name="connsiteX1" fmla="*/ 6465 w 10024"/>
              <a:gd name="connsiteY1" fmla="*/ 78 h 4215"/>
              <a:gd name="connsiteX2" fmla="*/ 6460 w 10024"/>
              <a:gd name="connsiteY2" fmla="*/ 4199 h 4215"/>
              <a:gd name="connsiteX3" fmla="*/ 10024 w 10024"/>
              <a:gd name="connsiteY3" fmla="*/ 4158 h 4215"/>
              <a:gd name="connsiteX0" fmla="*/ 0 w 4957"/>
              <a:gd name="connsiteY0" fmla="*/ 0 h 10083"/>
              <a:gd name="connsiteX1" fmla="*/ 1407 w 4957"/>
              <a:gd name="connsiteY1" fmla="*/ 267 h 10083"/>
              <a:gd name="connsiteX2" fmla="*/ 1402 w 4957"/>
              <a:gd name="connsiteY2" fmla="*/ 10044 h 10083"/>
              <a:gd name="connsiteX3" fmla="*/ 4957 w 4957"/>
              <a:gd name="connsiteY3" fmla="*/ 9947 h 10083"/>
              <a:gd name="connsiteX0" fmla="*/ 0 w 10153"/>
              <a:gd name="connsiteY0" fmla="*/ 99 h 9774"/>
              <a:gd name="connsiteX1" fmla="*/ 2991 w 10153"/>
              <a:gd name="connsiteY1" fmla="*/ 39 h 9774"/>
              <a:gd name="connsiteX2" fmla="*/ 2981 w 10153"/>
              <a:gd name="connsiteY2" fmla="*/ 9735 h 9774"/>
              <a:gd name="connsiteX3" fmla="*/ 10153 w 10153"/>
              <a:gd name="connsiteY3" fmla="*/ 9639 h 9774"/>
              <a:gd name="connsiteX0" fmla="*/ 0 w 10000"/>
              <a:gd name="connsiteY0" fmla="*/ 136 h 10035"/>
              <a:gd name="connsiteX1" fmla="*/ 2946 w 10000"/>
              <a:gd name="connsiteY1" fmla="*/ 75 h 10035"/>
              <a:gd name="connsiteX2" fmla="*/ 2936 w 10000"/>
              <a:gd name="connsiteY2" fmla="*/ 9995 h 10035"/>
              <a:gd name="connsiteX3" fmla="*/ 10000 w 10000"/>
              <a:gd name="connsiteY3" fmla="*/ 9897 h 10035"/>
              <a:gd name="connsiteX0" fmla="*/ 0 w 10000"/>
              <a:gd name="connsiteY0" fmla="*/ 31 h 10096"/>
              <a:gd name="connsiteX1" fmla="*/ 2946 w 10000"/>
              <a:gd name="connsiteY1" fmla="*/ 136 h 10096"/>
              <a:gd name="connsiteX2" fmla="*/ 2936 w 10000"/>
              <a:gd name="connsiteY2" fmla="*/ 10056 h 10096"/>
              <a:gd name="connsiteX3" fmla="*/ 10000 w 10000"/>
              <a:gd name="connsiteY3" fmla="*/ 9958 h 10096"/>
              <a:gd name="connsiteX0" fmla="*/ 0 w 10000"/>
              <a:gd name="connsiteY0" fmla="*/ 13 h 10078"/>
              <a:gd name="connsiteX1" fmla="*/ 2946 w 10000"/>
              <a:gd name="connsiteY1" fmla="*/ 118 h 10078"/>
              <a:gd name="connsiteX2" fmla="*/ 2936 w 10000"/>
              <a:gd name="connsiteY2" fmla="*/ 10038 h 10078"/>
              <a:gd name="connsiteX3" fmla="*/ 10000 w 10000"/>
              <a:gd name="connsiteY3" fmla="*/ 9940 h 10078"/>
              <a:gd name="connsiteX0" fmla="*/ 0 w 9849"/>
              <a:gd name="connsiteY0" fmla="*/ 41 h 10023"/>
              <a:gd name="connsiteX1" fmla="*/ 2795 w 9849"/>
              <a:gd name="connsiteY1" fmla="*/ 63 h 10023"/>
              <a:gd name="connsiteX2" fmla="*/ 2785 w 9849"/>
              <a:gd name="connsiteY2" fmla="*/ 9983 h 10023"/>
              <a:gd name="connsiteX3" fmla="*/ 9849 w 9849"/>
              <a:gd name="connsiteY3" fmla="*/ 9885 h 10023"/>
              <a:gd name="connsiteX0" fmla="*/ 0 w 10076"/>
              <a:gd name="connsiteY0" fmla="*/ 41 h 10041"/>
              <a:gd name="connsiteX1" fmla="*/ 2838 w 10076"/>
              <a:gd name="connsiteY1" fmla="*/ 63 h 10041"/>
              <a:gd name="connsiteX2" fmla="*/ 2828 w 10076"/>
              <a:gd name="connsiteY2" fmla="*/ 9960 h 10041"/>
              <a:gd name="connsiteX3" fmla="*/ 10076 w 10076"/>
              <a:gd name="connsiteY3" fmla="*/ 9945 h 10041"/>
              <a:gd name="connsiteX0" fmla="*/ 0 w 10993"/>
              <a:gd name="connsiteY0" fmla="*/ 85 h 10021"/>
              <a:gd name="connsiteX1" fmla="*/ 3755 w 10993"/>
              <a:gd name="connsiteY1" fmla="*/ 43 h 10021"/>
              <a:gd name="connsiteX2" fmla="*/ 3745 w 10993"/>
              <a:gd name="connsiteY2" fmla="*/ 9940 h 10021"/>
              <a:gd name="connsiteX3" fmla="*/ 10993 w 10993"/>
              <a:gd name="connsiteY3" fmla="*/ 9925 h 10021"/>
              <a:gd name="connsiteX0" fmla="*/ 0 w 10993"/>
              <a:gd name="connsiteY0" fmla="*/ 58 h 9994"/>
              <a:gd name="connsiteX1" fmla="*/ 3755 w 10993"/>
              <a:gd name="connsiteY1" fmla="*/ 16 h 9994"/>
              <a:gd name="connsiteX2" fmla="*/ 3745 w 10993"/>
              <a:gd name="connsiteY2" fmla="*/ 9913 h 9994"/>
              <a:gd name="connsiteX3" fmla="*/ 10993 w 10993"/>
              <a:gd name="connsiteY3" fmla="*/ 9898 h 9994"/>
              <a:gd name="connsiteX0" fmla="*/ 0 w 10000"/>
              <a:gd name="connsiteY0" fmla="*/ 58 h 10000"/>
              <a:gd name="connsiteX1" fmla="*/ 3416 w 10000"/>
              <a:gd name="connsiteY1" fmla="*/ 16 h 10000"/>
              <a:gd name="connsiteX2" fmla="*/ 3407 w 10000"/>
              <a:gd name="connsiteY2" fmla="*/ 9919 h 10000"/>
              <a:gd name="connsiteX3" fmla="*/ 10000 w 10000"/>
              <a:gd name="connsiteY3" fmla="*/ 9904 h 10000"/>
              <a:gd name="connsiteX0" fmla="*/ 0 w 10000"/>
              <a:gd name="connsiteY0" fmla="*/ 58 h 10125"/>
              <a:gd name="connsiteX1" fmla="*/ 3416 w 10000"/>
              <a:gd name="connsiteY1" fmla="*/ 16 h 10125"/>
              <a:gd name="connsiteX2" fmla="*/ 3482 w 10000"/>
              <a:gd name="connsiteY2" fmla="*/ 10107 h 10125"/>
              <a:gd name="connsiteX3" fmla="*/ 10000 w 10000"/>
              <a:gd name="connsiteY3" fmla="*/ 9904 h 10125"/>
              <a:gd name="connsiteX0" fmla="*/ 0 w 10000"/>
              <a:gd name="connsiteY0" fmla="*/ 58 h 10107"/>
              <a:gd name="connsiteX1" fmla="*/ 3416 w 10000"/>
              <a:gd name="connsiteY1" fmla="*/ 16 h 10107"/>
              <a:gd name="connsiteX2" fmla="*/ 3482 w 10000"/>
              <a:gd name="connsiteY2" fmla="*/ 10107 h 10107"/>
              <a:gd name="connsiteX3" fmla="*/ 10000 w 10000"/>
              <a:gd name="connsiteY3" fmla="*/ 9904 h 10107"/>
              <a:gd name="connsiteX0" fmla="*/ 0 w 10000"/>
              <a:gd name="connsiteY0" fmla="*/ 58 h 9986"/>
              <a:gd name="connsiteX1" fmla="*/ 3416 w 10000"/>
              <a:gd name="connsiteY1" fmla="*/ 16 h 9986"/>
              <a:gd name="connsiteX2" fmla="*/ 3482 w 10000"/>
              <a:gd name="connsiteY2" fmla="*/ 9982 h 9986"/>
              <a:gd name="connsiteX3" fmla="*/ 10000 w 10000"/>
              <a:gd name="connsiteY3" fmla="*/ 9904 h 9986"/>
              <a:gd name="connsiteX0" fmla="*/ 0 w 10149"/>
              <a:gd name="connsiteY0" fmla="*/ 0 h 10068"/>
              <a:gd name="connsiteX1" fmla="*/ 3565 w 10149"/>
              <a:gd name="connsiteY1" fmla="*/ 84 h 10068"/>
              <a:gd name="connsiteX2" fmla="*/ 3631 w 10149"/>
              <a:gd name="connsiteY2" fmla="*/ 10064 h 10068"/>
              <a:gd name="connsiteX3" fmla="*/ 10149 w 10149"/>
              <a:gd name="connsiteY3" fmla="*/ 9986 h 10068"/>
              <a:gd name="connsiteX0" fmla="*/ 0 w 10149"/>
              <a:gd name="connsiteY0" fmla="*/ 0 h 10068"/>
              <a:gd name="connsiteX1" fmla="*/ 3565 w 10149"/>
              <a:gd name="connsiteY1" fmla="*/ 84 h 10068"/>
              <a:gd name="connsiteX2" fmla="*/ 3631 w 10149"/>
              <a:gd name="connsiteY2" fmla="*/ 10064 h 10068"/>
              <a:gd name="connsiteX3" fmla="*/ 10149 w 10149"/>
              <a:gd name="connsiteY3" fmla="*/ 9986 h 10068"/>
              <a:gd name="connsiteX0" fmla="*/ 0 w 10000"/>
              <a:gd name="connsiteY0" fmla="*/ 0 h 10005"/>
              <a:gd name="connsiteX1" fmla="*/ 3416 w 10000"/>
              <a:gd name="connsiteY1" fmla="*/ 21 h 10005"/>
              <a:gd name="connsiteX2" fmla="*/ 3482 w 10000"/>
              <a:gd name="connsiteY2" fmla="*/ 10001 h 10005"/>
              <a:gd name="connsiteX3" fmla="*/ 10000 w 10000"/>
              <a:gd name="connsiteY3" fmla="*/ 9923 h 10005"/>
              <a:gd name="connsiteX0" fmla="*/ 0 w 8866"/>
              <a:gd name="connsiteY0" fmla="*/ 0 h 10005"/>
              <a:gd name="connsiteX1" fmla="*/ 2282 w 8866"/>
              <a:gd name="connsiteY1" fmla="*/ 21 h 10005"/>
              <a:gd name="connsiteX2" fmla="*/ 2348 w 8866"/>
              <a:gd name="connsiteY2" fmla="*/ 10001 h 10005"/>
              <a:gd name="connsiteX3" fmla="*/ 8866 w 8866"/>
              <a:gd name="connsiteY3" fmla="*/ 9923 h 10005"/>
              <a:gd name="connsiteX0" fmla="*/ 0 w 10320"/>
              <a:gd name="connsiteY0" fmla="*/ 59 h 9979"/>
              <a:gd name="connsiteX1" fmla="*/ 2894 w 10320"/>
              <a:gd name="connsiteY1" fmla="*/ 0 h 9979"/>
              <a:gd name="connsiteX2" fmla="*/ 2968 w 10320"/>
              <a:gd name="connsiteY2" fmla="*/ 9975 h 9979"/>
              <a:gd name="connsiteX3" fmla="*/ 10320 w 10320"/>
              <a:gd name="connsiteY3" fmla="*/ 9897 h 9979"/>
              <a:gd name="connsiteX0" fmla="*/ 0 w 10000"/>
              <a:gd name="connsiteY0" fmla="*/ 59 h 10000"/>
              <a:gd name="connsiteX1" fmla="*/ 2804 w 10000"/>
              <a:gd name="connsiteY1" fmla="*/ 0 h 10000"/>
              <a:gd name="connsiteX2" fmla="*/ 2876 w 10000"/>
              <a:gd name="connsiteY2" fmla="*/ 9996 h 10000"/>
              <a:gd name="connsiteX3" fmla="*/ 10000 w 10000"/>
              <a:gd name="connsiteY3" fmla="*/ 9918 h 10000"/>
              <a:gd name="connsiteX0" fmla="*/ 0 w 10103"/>
              <a:gd name="connsiteY0" fmla="*/ 0 h 10021"/>
              <a:gd name="connsiteX1" fmla="*/ 2907 w 10103"/>
              <a:gd name="connsiteY1" fmla="*/ 21 h 10021"/>
              <a:gd name="connsiteX2" fmla="*/ 2979 w 10103"/>
              <a:gd name="connsiteY2" fmla="*/ 10017 h 10021"/>
              <a:gd name="connsiteX3" fmla="*/ 10103 w 10103"/>
              <a:gd name="connsiteY3" fmla="*/ 9939 h 10021"/>
              <a:gd name="connsiteX0" fmla="*/ 0 w 8495"/>
              <a:gd name="connsiteY0" fmla="*/ 0 h 10066"/>
              <a:gd name="connsiteX1" fmla="*/ 2907 w 8495"/>
              <a:gd name="connsiteY1" fmla="*/ 21 h 10066"/>
              <a:gd name="connsiteX2" fmla="*/ 2979 w 8495"/>
              <a:gd name="connsiteY2" fmla="*/ 10017 h 10066"/>
              <a:gd name="connsiteX3" fmla="*/ 8495 w 8495"/>
              <a:gd name="connsiteY3" fmla="*/ 10000 h 10066"/>
              <a:gd name="connsiteX0" fmla="*/ 0 w 10000"/>
              <a:gd name="connsiteY0" fmla="*/ 0 h 9951"/>
              <a:gd name="connsiteX1" fmla="*/ 3422 w 10000"/>
              <a:gd name="connsiteY1" fmla="*/ 21 h 9951"/>
              <a:gd name="connsiteX2" fmla="*/ 3507 w 10000"/>
              <a:gd name="connsiteY2" fmla="*/ 9951 h 9951"/>
              <a:gd name="connsiteX3" fmla="*/ 10000 w 10000"/>
              <a:gd name="connsiteY3" fmla="*/ 9934 h 9951"/>
              <a:gd name="connsiteX0" fmla="*/ 0 w 10000"/>
              <a:gd name="connsiteY0" fmla="*/ 0 h 10000"/>
              <a:gd name="connsiteX1" fmla="*/ 3422 w 10000"/>
              <a:gd name="connsiteY1" fmla="*/ 21 h 10000"/>
              <a:gd name="connsiteX2" fmla="*/ 3507 w 10000"/>
              <a:gd name="connsiteY2" fmla="*/ 10000 h 10000"/>
              <a:gd name="connsiteX3" fmla="*/ 10000 w 10000"/>
              <a:gd name="connsiteY3" fmla="*/ 9983 h 10000"/>
              <a:gd name="connsiteX0" fmla="*/ 0 w 10000"/>
              <a:gd name="connsiteY0" fmla="*/ 0 h 10000"/>
              <a:gd name="connsiteX1" fmla="*/ 3422 w 10000"/>
              <a:gd name="connsiteY1" fmla="*/ 21 h 10000"/>
              <a:gd name="connsiteX2" fmla="*/ 3507 w 10000"/>
              <a:gd name="connsiteY2" fmla="*/ 10000 h 10000"/>
              <a:gd name="connsiteX3" fmla="*/ 10000 w 10000"/>
              <a:gd name="connsiteY3" fmla="*/ 9983 h 10000"/>
              <a:gd name="connsiteX0" fmla="*/ 0 w 10000"/>
              <a:gd name="connsiteY0" fmla="*/ 0 h 10000"/>
              <a:gd name="connsiteX1" fmla="*/ 3422 w 10000"/>
              <a:gd name="connsiteY1" fmla="*/ 21 h 10000"/>
              <a:gd name="connsiteX2" fmla="*/ 3507 w 10000"/>
              <a:gd name="connsiteY2" fmla="*/ 10000 h 10000"/>
              <a:gd name="connsiteX3" fmla="*/ 10000 w 10000"/>
              <a:gd name="connsiteY3" fmla="*/ 9983 h 10000"/>
              <a:gd name="connsiteX0" fmla="*/ 0 w 10000"/>
              <a:gd name="connsiteY0" fmla="*/ 0 h 10000"/>
              <a:gd name="connsiteX1" fmla="*/ 3422 w 10000"/>
              <a:gd name="connsiteY1" fmla="*/ 21 h 10000"/>
              <a:gd name="connsiteX2" fmla="*/ 3507 w 10000"/>
              <a:gd name="connsiteY2" fmla="*/ 10000 h 10000"/>
              <a:gd name="connsiteX3" fmla="*/ 10000 w 10000"/>
              <a:gd name="connsiteY3" fmla="*/ 9983 h 10000"/>
              <a:gd name="connsiteX0" fmla="*/ 0 w 10000"/>
              <a:gd name="connsiteY0" fmla="*/ 0 h 10000"/>
              <a:gd name="connsiteX1" fmla="*/ 3422 w 10000"/>
              <a:gd name="connsiteY1" fmla="*/ 21 h 10000"/>
              <a:gd name="connsiteX2" fmla="*/ 3507 w 10000"/>
              <a:gd name="connsiteY2" fmla="*/ 10000 h 10000"/>
              <a:gd name="connsiteX3" fmla="*/ 10000 w 10000"/>
              <a:gd name="connsiteY3" fmla="*/ 998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3422" y="21"/>
                </a:lnTo>
                <a:cubicBezTo>
                  <a:pt x="3448" y="2516"/>
                  <a:pt x="3477" y="7294"/>
                  <a:pt x="3507" y="10000"/>
                </a:cubicBezTo>
                <a:cubicBezTo>
                  <a:pt x="6456" y="9936"/>
                  <a:pt x="6177" y="9971"/>
                  <a:pt x="10000" y="9983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6" name="Text Box 93" descr="25%"/>
          <p:cNvSpPr txBox="1">
            <a:spLocks noChangeArrowheads="1"/>
          </p:cNvSpPr>
          <p:nvPr/>
        </p:nvSpPr>
        <p:spPr bwMode="auto">
          <a:xfrm>
            <a:off x="4118700" y="5337232"/>
            <a:ext cx="864000" cy="180000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>
                <a:latin typeface="Times New Roman" pitchFamily="18" charset="0"/>
                <a:cs typeface="Times New Roman" pitchFamily="18" charset="0"/>
              </a:rPr>
              <a:t>Побуждение</a:t>
            </a:r>
          </a:p>
        </p:txBody>
      </p:sp>
      <p:sp>
        <p:nvSpPr>
          <p:cNvPr id="208" name="Freeform 35"/>
          <p:cNvSpPr>
            <a:spLocks/>
          </p:cNvSpPr>
          <p:nvPr/>
        </p:nvSpPr>
        <p:spPr bwMode="auto">
          <a:xfrm flipV="1">
            <a:off x="4930671" y="5989632"/>
            <a:ext cx="1085309" cy="276285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  <a:gd name="connsiteX0" fmla="*/ 0 w 189231"/>
              <a:gd name="connsiteY0" fmla="*/ 0 h 1700"/>
              <a:gd name="connsiteX1" fmla="*/ 189231 w 189231"/>
              <a:gd name="connsiteY1" fmla="*/ 1700 h 1700"/>
              <a:gd name="connsiteX0" fmla="*/ 0 w 10000"/>
              <a:gd name="connsiteY0" fmla="*/ 2260 h 12260"/>
              <a:gd name="connsiteX1" fmla="*/ 10000 w 10000"/>
              <a:gd name="connsiteY1" fmla="*/ 12260 h 12260"/>
              <a:gd name="connsiteX0" fmla="*/ 0 w 7542"/>
              <a:gd name="connsiteY0" fmla="*/ 1856 h 12698"/>
              <a:gd name="connsiteX1" fmla="*/ 7542 w 7542"/>
              <a:gd name="connsiteY1" fmla="*/ 12698 h 12698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2970 h 11508"/>
              <a:gd name="connsiteX1" fmla="*/ 9950 w 10000"/>
              <a:gd name="connsiteY1" fmla="*/ 0 h 11508"/>
              <a:gd name="connsiteX2" fmla="*/ 10000 w 10000"/>
              <a:gd name="connsiteY2" fmla="*/ 11508 h 11508"/>
              <a:gd name="connsiteX0" fmla="*/ 0 w 10000"/>
              <a:gd name="connsiteY0" fmla="*/ 1976 h 10514"/>
              <a:gd name="connsiteX1" fmla="*/ 9950 w 10000"/>
              <a:gd name="connsiteY1" fmla="*/ 0 h 10514"/>
              <a:gd name="connsiteX2" fmla="*/ 10000 w 10000"/>
              <a:gd name="connsiteY2" fmla="*/ 10514 h 10514"/>
              <a:gd name="connsiteX0" fmla="*/ 0 w 10000"/>
              <a:gd name="connsiteY0" fmla="*/ 1976 h 10514"/>
              <a:gd name="connsiteX1" fmla="*/ 9950 w 10000"/>
              <a:gd name="connsiteY1" fmla="*/ 0 h 10514"/>
              <a:gd name="connsiteX2" fmla="*/ 10000 w 10000"/>
              <a:gd name="connsiteY2" fmla="*/ 10514 h 10514"/>
              <a:gd name="connsiteX0" fmla="*/ 0 w 9951"/>
              <a:gd name="connsiteY0" fmla="*/ 1976 h 10514"/>
              <a:gd name="connsiteX1" fmla="*/ 9950 w 9951"/>
              <a:gd name="connsiteY1" fmla="*/ 0 h 10514"/>
              <a:gd name="connsiteX2" fmla="*/ 9950 w 9951"/>
              <a:gd name="connsiteY2" fmla="*/ 10514 h 10514"/>
              <a:gd name="connsiteX0" fmla="*/ 0 w 10000"/>
              <a:gd name="connsiteY0" fmla="*/ 1879 h 10000"/>
              <a:gd name="connsiteX1" fmla="*/ 9999 w 10000"/>
              <a:gd name="connsiteY1" fmla="*/ 0 h 10000"/>
              <a:gd name="connsiteX2" fmla="*/ 9999 w 10000"/>
              <a:gd name="connsiteY2" fmla="*/ 10000 h 10000"/>
              <a:gd name="connsiteX0" fmla="*/ 0 w 10009"/>
              <a:gd name="connsiteY0" fmla="*/ 1879 h 10000"/>
              <a:gd name="connsiteX1" fmla="*/ 9999 w 10009"/>
              <a:gd name="connsiteY1" fmla="*/ 0 h 10000"/>
              <a:gd name="connsiteX2" fmla="*/ 9999 w 10009"/>
              <a:gd name="connsiteY2" fmla="*/ 10000 h 10000"/>
              <a:gd name="connsiteX0" fmla="*/ 0 w 10009"/>
              <a:gd name="connsiteY0" fmla="*/ 303 h 8424"/>
              <a:gd name="connsiteX1" fmla="*/ 9999 w 10009"/>
              <a:gd name="connsiteY1" fmla="*/ 0 h 8424"/>
              <a:gd name="connsiteX2" fmla="*/ 9999 w 10009"/>
              <a:gd name="connsiteY2" fmla="*/ 8424 h 8424"/>
              <a:gd name="connsiteX0" fmla="*/ 0 w 9991"/>
              <a:gd name="connsiteY0" fmla="*/ 360 h 15239"/>
              <a:gd name="connsiteX1" fmla="*/ 9990 w 9991"/>
              <a:gd name="connsiteY1" fmla="*/ 0 h 15239"/>
              <a:gd name="connsiteX2" fmla="*/ 9940 w 9991"/>
              <a:gd name="connsiteY2" fmla="*/ 15239 h 15239"/>
              <a:gd name="connsiteX0" fmla="*/ 0 w 10001"/>
              <a:gd name="connsiteY0" fmla="*/ 236 h 10246"/>
              <a:gd name="connsiteX1" fmla="*/ 9999 w 10001"/>
              <a:gd name="connsiteY1" fmla="*/ 0 h 10246"/>
              <a:gd name="connsiteX2" fmla="*/ 9974 w 10001"/>
              <a:gd name="connsiteY2" fmla="*/ 10246 h 10246"/>
              <a:gd name="connsiteX0" fmla="*/ 0 w 9974"/>
              <a:gd name="connsiteY0" fmla="*/ 26 h 10347"/>
              <a:gd name="connsiteX1" fmla="*/ 9972 w 9974"/>
              <a:gd name="connsiteY1" fmla="*/ 101 h 10347"/>
              <a:gd name="connsiteX2" fmla="*/ 9947 w 9974"/>
              <a:gd name="connsiteY2" fmla="*/ 10347 h 10347"/>
              <a:gd name="connsiteX0" fmla="*/ 0 w 10000"/>
              <a:gd name="connsiteY0" fmla="*/ 0 h 9975"/>
              <a:gd name="connsiteX1" fmla="*/ 9998 w 10000"/>
              <a:gd name="connsiteY1" fmla="*/ 73 h 9975"/>
              <a:gd name="connsiteX2" fmla="*/ 9973 w 10000"/>
              <a:gd name="connsiteY2" fmla="*/ 9975 h 9975"/>
              <a:gd name="connsiteX0" fmla="*/ 0 w 10020"/>
              <a:gd name="connsiteY0" fmla="*/ 130 h 9927"/>
              <a:gd name="connsiteX1" fmla="*/ 10018 w 10020"/>
              <a:gd name="connsiteY1" fmla="*/ 0 h 9927"/>
              <a:gd name="connsiteX2" fmla="*/ 9993 w 10020"/>
              <a:gd name="connsiteY2" fmla="*/ 9927 h 9927"/>
              <a:gd name="connsiteX0" fmla="*/ 0 w 10000"/>
              <a:gd name="connsiteY0" fmla="*/ 0 h 9869"/>
              <a:gd name="connsiteX1" fmla="*/ 9998 w 10000"/>
              <a:gd name="connsiteY1" fmla="*/ 176 h 9869"/>
              <a:gd name="connsiteX2" fmla="*/ 9973 w 10000"/>
              <a:gd name="connsiteY2" fmla="*/ 9869 h 9869"/>
              <a:gd name="connsiteX0" fmla="*/ 0 w 10061"/>
              <a:gd name="connsiteY0" fmla="*/ 0 h 9896"/>
              <a:gd name="connsiteX1" fmla="*/ 10059 w 10061"/>
              <a:gd name="connsiteY1" fmla="*/ 74 h 9896"/>
              <a:gd name="connsiteX2" fmla="*/ 10034 w 10061"/>
              <a:gd name="connsiteY2" fmla="*/ 9896 h 9896"/>
              <a:gd name="connsiteX0" fmla="*/ 0 w 10000"/>
              <a:gd name="connsiteY0" fmla="*/ 0 h 10000"/>
              <a:gd name="connsiteX1" fmla="*/ 9998 w 10000"/>
              <a:gd name="connsiteY1" fmla="*/ 75 h 10000"/>
              <a:gd name="connsiteX2" fmla="*/ 9973 w 10000"/>
              <a:gd name="connsiteY2" fmla="*/ 10000 h 10000"/>
              <a:gd name="connsiteX0" fmla="*/ 0 w 10000"/>
              <a:gd name="connsiteY0" fmla="*/ 0 h 10000"/>
              <a:gd name="connsiteX1" fmla="*/ 9998 w 10000"/>
              <a:gd name="connsiteY1" fmla="*/ 75 h 10000"/>
              <a:gd name="connsiteX2" fmla="*/ 9973 w 10000"/>
              <a:gd name="connsiteY2" fmla="*/ 10000 h 10000"/>
              <a:gd name="connsiteX0" fmla="*/ 0 w 10019"/>
              <a:gd name="connsiteY0" fmla="*/ 135 h 10135"/>
              <a:gd name="connsiteX1" fmla="*/ 10018 w 10019"/>
              <a:gd name="connsiteY1" fmla="*/ 0 h 10135"/>
              <a:gd name="connsiteX2" fmla="*/ 9973 w 10019"/>
              <a:gd name="connsiteY2" fmla="*/ 10135 h 10135"/>
              <a:gd name="connsiteX0" fmla="*/ 0 w 10018"/>
              <a:gd name="connsiteY0" fmla="*/ 135 h 10135"/>
              <a:gd name="connsiteX1" fmla="*/ 10018 w 10018"/>
              <a:gd name="connsiteY1" fmla="*/ 0 h 10135"/>
              <a:gd name="connsiteX2" fmla="*/ 9973 w 10018"/>
              <a:gd name="connsiteY2" fmla="*/ 10135 h 10135"/>
              <a:gd name="connsiteX0" fmla="*/ 0 w 10018"/>
              <a:gd name="connsiteY0" fmla="*/ 135 h 10135"/>
              <a:gd name="connsiteX1" fmla="*/ 10018 w 10018"/>
              <a:gd name="connsiteY1" fmla="*/ 0 h 10135"/>
              <a:gd name="connsiteX2" fmla="*/ 9973 w 10018"/>
              <a:gd name="connsiteY2" fmla="*/ 10135 h 10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8" h="10135">
                <a:moveTo>
                  <a:pt x="0" y="135"/>
                </a:moveTo>
                <a:cubicBezTo>
                  <a:pt x="4827" y="224"/>
                  <a:pt x="5641" y="152"/>
                  <a:pt x="10018" y="0"/>
                </a:cubicBezTo>
                <a:cubicBezTo>
                  <a:pt x="10007" y="4550"/>
                  <a:pt x="9991" y="5329"/>
                  <a:pt x="9973" y="10135"/>
                </a:cubicBezTo>
              </a:path>
            </a:pathLst>
          </a:custGeom>
          <a:noFill/>
          <a:ln w="19050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0" name="Freeform 35"/>
          <p:cNvSpPr>
            <a:spLocks/>
          </p:cNvSpPr>
          <p:nvPr/>
        </p:nvSpPr>
        <p:spPr bwMode="auto">
          <a:xfrm flipV="1">
            <a:off x="4675603" y="5720771"/>
            <a:ext cx="1008214" cy="82800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  <a:gd name="connsiteX0" fmla="*/ 0 w 276163"/>
              <a:gd name="connsiteY0" fmla="*/ 26726 h 26961"/>
              <a:gd name="connsiteX1" fmla="*/ 276163 w 276163"/>
              <a:gd name="connsiteY1" fmla="*/ 236 h 26961"/>
              <a:gd name="connsiteX0" fmla="*/ 0 w 276163"/>
              <a:gd name="connsiteY0" fmla="*/ 26749 h 26749"/>
              <a:gd name="connsiteX1" fmla="*/ 276163 w 276163"/>
              <a:gd name="connsiteY1" fmla="*/ 259 h 26749"/>
              <a:gd name="connsiteX0" fmla="*/ 0 w 276163"/>
              <a:gd name="connsiteY0" fmla="*/ 26693 h 26693"/>
              <a:gd name="connsiteX1" fmla="*/ 141216 w 276163"/>
              <a:gd name="connsiteY1" fmla="*/ 23337 h 26693"/>
              <a:gd name="connsiteX2" fmla="*/ 276163 w 276163"/>
              <a:gd name="connsiteY2" fmla="*/ 203 h 26693"/>
              <a:gd name="connsiteX0" fmla="*/ 0 w 276163"/>
              <a:gd name="connsiteY0" fmla="*/ 26693 h 26693"/>
              <a:gd name="connsiteX1" fmla="*/ 141216 w 276163"/>
              <a:gd name="connsiteY1" fmla="*/ 23337 h 26693"/>
              <a:gd name="connsiteX2" fmla="*/ 276163 w 276163"/>
              <a:gd name="connsiteY2" fmla="*/ 203 h 26693"/>
              <a:gd name="connsiteX0" fmla="*/ 0 w 276163"/>
              <a:gd name="connsiteY0" fmla="*/ 26782 h 26782"/>
              <a:gd name="connsiteX1" fmla="*/ 141216 w 276163"/>
              <a:gd name="connsiteY1" fmla="*/ 23426 h 26782"/>
              <a:gd name="connsiteX2" fmla="*/ 276163 w 276163"/>
              <a:gd name="connsiteY2" fmla="*/ 292 h 26782"/>
              <a:gd name="connsiteX0" fmla="*/ 0 w 276163"/>
              <a:gd name="connsiteY0" fmla="*/ 26782 h 26782"/>
              <a:gd name="connsiteX1" fmla="*/ 141216 w 276163"/>
              <a:gd name="connsiteY1" fmla="*/ 23426 h 26782"/>
              <a:gd name="connsiteX2" fmla="*/ 276163 w 276163"/>
              <a:gd name="connsiteY2" fmla="*/ 292 h 26782"/>
              <a:gd name="connsiteX0" fmla="*/ 0 w 276163"/>
              <a:gd name="connsiteY0" fmla="*/ 26898 h 26898"/>
              <a:gd name="connsiteX1" fmla="*/ 141216 w 276163"/>
              <a:gd name="connsiteY1" fmla="*/ 23542 h 26898"/>
              <a:gd name="connsiteX2" fmla="*/ 276163 w 276163"/>
              <a:gd name="connsiteY2" fmla="*/ 408 h 26898"/>
              <a:gd name="connsiteX0" fmla="*/ 0 w 276163"/>
              <a:gd name="connsiteY0" fmla="*/ 26846 h 26846"/>
              <a:gd name="connsiteX1" fmla="*/ 141216 w 276163"/>
              <a:gd name="connsiteY1" fmla="*/ 26590 h 26846"/>
              <a:gd name="connsiteX2" fmla="*/ 276163 w 276163"/>
              <a:gd name="connsiteY2" fmla="*/ 356 h 26846"/>
              <a:gd name="connsiteX0" fmla="*/ 0 w 276163"/>
              <a:gd name="connsiteY0" fmla="*/ 26846 h 26846"/>
              <a:gd name="connsiteX1" fmla="*/ 141216 w 276163"/>
              <a:gd name="connsiteY1" fmla="*/ 26590 h 26846"/>
              <a:gd name="connsiteX2" fmla="*/ 276163 w 276163"/>
              <a:gd name="connsiteY2" fmla="*/ 356 h 26846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6939 w 276163"/>
              <a:gd name="connsiteY2" fmla="*/ 9302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6939 w 276163"/>
              <a:gd name="connsiteY2" fmla="*/ 9302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6939 w 276163"/>
              <a:gd name="connsiteY2" fmla="*/ 9302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0500 w 276163"/>
              <a:gd name="connsiteY2" fmla="*/ 9540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0500 w 276163"/>
              <a:gd name="connsiteY2" fmla="*/ 9540 h 26490"/>
              <a:gd name="connsiteX3" fmla="*/ 276163 w 276163"/>
              <a:gd name="connsiteY3" fmla="*/ 0 h 26490"/>
              <a:gd name="connsiteX0" fmla="*/ 0 w 205329"/>
              <a:gd name="connsiteY0" fmla="*/ 18143 h 18143"/>
              <a:gd name="connsiteX1" fmla="*/ 141216 w 205329"/>
              <a:gd name="connsiteY1" fmla="*/ 17887 h 18143"/>
              <a:gd name="connsiteX2" fmla="*/ 140500 w 205329"/>
              <a:gd name="connsiteY2" fmla="*/ 1193 h 18143"/>
              <a:gd name="connsiteX3" fmla="*/ 205329 w 205329"/>
              <a:gd name="connsiteY3" fmla="*/ 0 h 18143"/>
              <a:gd name="connsiteX0" fmla="*/ 0 w 205329"/>
              <a:gd name="connsiteY0" fmla="*/ 18143 h 18143"/>
              <a:gd name="connsiteX1" fmla="*/ 141216 w 205329"/>
              <a:gd name="connsiteY1" fmla="*/ 17887 h 18143"/>
              <a:gd name="connsiteX2" fmla="*/ 140500 w 205329"/>
              <a:gd name="connsiteY2" fmla="*/ 1193 h 18143"/>
              <a:gd name="connsiteX3" fmla="*/ 205329 w 205329"/>
              <a:gd name="connsiteY3" fmla="*/ 0 h 18143"/>
              <a:gd name="connsiteX0" fmla="*/ 0 w 203898"/>
              <a:gd name="connsiteY0" fmla="*/ 17189 h 17189"/>
              <a:gd name="connsiteX1" fmla="*/ 141216 w 203898"/>
              <a:gd name="connsiteY1" fmla="*/ 16933 h 17189"/>
              <a:gd name="connsiteX2" fmla="*/ 140500 w 203898"/>
              <a:gd name="connsiteY2" fmla="*/ 239 h 17189"/>
              <a:gd name="connsiteX3" fmla="*/ 203898 w 203898"/>
              <a:gd name="connsiteY3" fmla="*/ 0 h 17189"/>
              <a:gd name="connsiteX0" fmla="*/ 0 w 203898"/>
              <a:gd name="connsiteY0" fmla="*/ 17189 h 17189"/>
              <a:gd name="connsiteX1" fmla="*/ 141216 w 203898"/>
              <a:gd name="connsiteY1" fmla="*/ 16933 h 17189"/>
              <a:gd name="connsiteX2" fmla="*/ 140500 w 203898"/>
              <a:gd name="connsiteY2" fmla="*/ 239 h 17189"/>
              <a:gd name="connsiteX3" fmla="*/ 203898 w 203898"/>
              <a:gd name="connsiteY3" fmla="*/ 0 h 17189"/>
              <a:gd name="connsiteX0" fmla="*/ 0 w 203898"/>
              <a:gd name="connsiteY0" fmla="*/ 17189 h 17575"/>
              <a:gd name="connsiteX1" fmla="*/ 140682 w 203898"/>
              <a:gd name="connsiteY1" fmla="*/ 17575 h 17575"/>
              <a:gd name="connsiteX2" fmla="*/ 140500 w 203898"/>
              <a:gd name="connsiteY2" fmla="*/ 239 h 17575"/>
              <a:gd name="connsiteX3" fmla="*/ 203898 w 203898"/>
              <a:gd name="connsiteY3" fmla="*/ 0 h 17575"/>
              <a:gd name="connsiteX0" fmla="*/ 0 w 203898"/>
              <a:gd name="connsiteY0" fmla="*/ 17592 h 17978"/>
              <a:gd name="connsiteX1" fmla="*/ 140682 w 203898"/>
              <a:gd name="connsiteY1" fmla="*/ 17978 h 17978"/>
              <a:gd name="connsiteX2" fmla="*/ 139966 w 203898"/>
              <a:gd name="connsiteY2" fmla="*/ 0 h 17978"/>
              <a:gd name="connsiteX3" fmla="*/ 203898 w 203898"/>
              <a:gd name="connsiteY3" fmla="*/ 403 h 17978"/>
              <a:gd name="connsiteX0" fmla="*/ 0 w 203898"/>
              <a:gd name="connsiteY0" fmla="*/ 17592 h 17978"/>
              <a:gd name="connsiteX1" fmla="*/ 140682 w 203898"/>
              <a:gd name="connsiteY1" fmla="*/ 17978 h 17978"/>
              <a:gd name="connsiteX2" fmla="*/ 139966 w 203898"/>
              <a:gd name="connsiteY2" fmla="*/ 0 h 17978"/>
              <a:gd name="connsiteX3" fmla="*/ 203898 w 203898"/>
              <a:gd name="connsiteY3" fmla="*/ 403 h 17978"/>
              <a:gd name="connsiteX0" fmla="*/ 0 w 203898"/>
              <a:gd name="connsiteY0" fmla="*/ 17592 h 17978"/>
              <a:gd name="connsiteX1" fmla="*/ 140682 w 203898"/>
              <a:gd name="connsiteY1" fmla="*/ 17978 h 17978"/>
              <a:gd name="connsiteX2" fmla="*/ 139966 w 203898"/>
              <a:gd name="connsiteY2" fmla="*/ 0 h 17978"/>
              <a:gd name="connsiteX3" fmla="*/ 203898 w 203898"/>
              <a:gd name="connsiteY3" fmla="*/ 403 h 17978"/>
              <a:gd name="connsiteX0" fmla="*/ 0 w 203898"/>
              <a:gd name="connsiteY0" fmla="*/ 17831 h 18217"/>
              <a:gd name="connsiteX1" fmla="*/ 140682 w 203898"/>
              <a:gd name="connsiteY1" fmla="*/ 18217 h 18217"/>
              <a:gd name="connsiteX2" fmla="*/ 139966 w 203898"/>
              <a:gd name="connsiteY2" fmla="*/ 239 h 18217"/>
              <a:gd name="connsiteX3" fmla="*/ 203898 w 203898"/>
              <a:gd name="connsiteY3" fmla="*/ 0 h 18217"/>
              <a:gd name="connsiteX0" fmla="*/ 0 w 204432"/>
              <a:gd name="connsiteY0" fmla="*/ 17617 h 18003"/>
              <a:gd name="connsiteX1" fmla="*/ 140682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40682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966"/>
              <a:gd name="connsiteY0" fmla="*/ 17941 h 18003"/>
              <a:gd name="connsiteX1" fmla="*/ 140148 w 204966"/>
              <a:gd name="connsiteY1" fmla="*/ 18003 h 18003"/>
              <a:gd name="connsiteX2" fmla="*/ 140500 w 204966"/>
              <a:gd name="connsiteY2" fmla="*/ 25 h 18003"/>
              <a:gd name="connsiteX3" fmla="*/ 204966 w 204966"/>
              <a:gd name="connsiteY3" fmla="*/ 0 h 18003"/>
              <a:gd name="connsiteX0" fmla="*/ 0 w 231953"/>
              <a:gd name="connsiteY0" fmla="*/ 17941 h 18003"/>
              <a:gd name="connsiteX1" fmla="*/ 167135 w 231953"/>
              <a:gd name="connsiteY1" fmla="*/ 18003 h 18003"/>
              <a:gd name="connsiteX2" fmla="*/ 167487 w 231953"/>
              <a:gd name="connsiteY2" fmla="*/ 25 h 18003"/>
              <a:gd name="connsiteX3" fmla="*/ 231953 w 231953"/>
              <a:gd name="connsiteY3" fmla="*/ 0 h 18003"/>
              <a:gd name="connsiteX0" fmla="*/ 0 w 222522"/>
              <a:gd name="connsiteY0" fmla="*/ 17941 h 18003"/>
              <a:gd name="connsiteX1" fmla="*/ 167135 w 222522"/>
              <a:gd name="connsiteY1" fmla="*/ 18003 h 18003"/>
              <a:gd name="connsiteX2" fmla="*/ 167487 w 222522"/>
              <a:gd name="connsiteY2" fmla="*/ 25 h 18003"/>
              <a:gd name="connsiteX3" fmla="*/ 222522 w 222522"/>
              <a:gd name="connsiteY3" fmla="*/ 0 h 1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522" h="18003">
                <a:moveTo>
                  <a:pt x="0" y="17941"/>
                </a:moveTo>
                <a:lnTo>
                  <a:pt x="167135" y="18003"/>
                </a:lnTo>
                <a:cubicBezTo>
                  <a:pt x="167054" y="9832"/>
                  <a:pt x="167539" y="9681"/>
                  <a:pt x="167487" y="25"/>
                </a:cubicBezTo>
                <a:lnTo>
                  <a:pt x="222522" y="0"/>
                </a:lnTo>
              </a:path>
            </a:pathLst>
          </a:custGeom>
          <a:noFill/>
          <a:ln w="19050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2" name="Freeform 53"/>
          <p:cNvSpPr>
            <a:spLocks/>
          </p:cNvSpPr>
          <p:nvPr/>
        </p:nvSpPr>
        <p:spPr bwMode="auto">
          <a:xfrm>
            <a:off x="2720887" y="4647780"/>
            <a:ext cx="1709406" cy="1586460"/>
          </a:xfrm>
          <a:custGeom>
            <a:avLst/>
            <a:gdLst>
              <a:gd name="T0" fmla="*/ 0 w 863"/>
              <a:gd name="T1" fmla="*/ 2147483647 h 1"/>
              <a:gd name="T2" fmla="*/ 2147483647 w 863"/>
              <a:gd name="T3" fmla="*/ 0 h 1"/>
              <a:gd name="T4" fmla="*/ 0 60000 65536"/>
              <a:gd name="T5" fmla="*/ 0 60000 65536"/>
              <a:gd name="connsiteX0" fmla="*/ 0 w 10000"/>
              <a:gd name="connsiteY0" fmla="*/ 7599 h 7599"/>
              <a:gd name="connsiteX1" fmla="*/ 9112 w 10000"/>
              <a:gd name="connsiteY1" fmla="*/ 0 h 7599"/>
              <a:gd name="connsiteX2" fmla="*/ 10000 w 10000"/>
              <a:gd name="connsiteY2" fmla="*/ 7599 h 7599"/>
              <a:gd name="connsiteX0" fmla="*/ 0 w 9956"/>
              <a:gd name="connsiteY0" fmla="*/ 10000 h 410373"/>
              <a:gd name="connsiteX1" fmla="*/ 9112 w 9956"/>
              <a:gd name="connsiteY1" fmla="*/ 0 h 410373"/>
              <a:gd name="connsiteX2" fmla="*/ 9956 w 9956"/>
              <a:gd name="connsiteY2" fmla="*/ 410373 h 410373"/>
              <a:gd name="connsiteX0" fmla="*/ 0 w 10000"/>
              <a:gd name="connsiteY0" fmla="*/ 244 h 14173"/>
              <a:gd name="connsiteX1" fmla="*/ 9152 w 10000"/>
              <a:gd name="connsiteY1" fmla="*/ 0 h 14173"/>
              <a:gd name="connsiteX2" fmla="*/ 10000 w 10000"/>
              <a:gd name="connsiteY2" fmla="*/ 10000 h 14173"/>
              <a:gd name="connsiteX0" fmla="*/ 0 w 10000"/>
              <a:gd name="connsiteY0" fmla="*/ 1541 h 15470"/>
              <a:gd name="connsiteX1" fmla="*/ 9152 w 10000"/>
              <a:gd name="connsiteY1" fmla="*/ 1297 h 15470"/>
              <a:gd name="connsiteX2" fmla="*/ 10000 w 10000"/>
              <a:gd name="connsiteY2" fmla="*/ 11297 h 15470"/>
              <a:gd name="connsiteX0" fmla="*/ 0 w 10000"/>
              <a:gd name="connsiteY0" fmla="*/ 1541 h 11297"/>
              <a:gd name="connsiteX1" fmla="*/ 9152 w 10000"/>
              <a:gd name="connsiteY1" fmla="*/ 1297 h 11297"/>
              <a:gd name="connsiteX2" fmla="*/ 10000 w 10000"/>
              <a:gd name="connsiteY2" fmla="*/ 11297 h 11297"/>
              <a:gd name="connsiteX0" fmla="*/ 0 w 10000"/>
              <a:gd name="connsiteY0" fmla="*/ 442 h 13541"/>
              <a:gd name="connsiteX1" fmla="*/ 9152 w 10000"/>
              <a:gd name="connsiteY1" fmla="*/ 198 h 13541"/>
              <a:gd name="connsiteX2" fmla="*/ 10000 w 10000"/>
              <a:gd name="connsiteY2" fmla="*/ 10198 h 13541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9558"/>
              <a:gd name="connsiteY0" fmla="*/ 442 h 193739"/>
              <a:gd name="connsiteX1" fmla="*/ 9152 w 9558"/>
              <a:gd name="connsiteY1" fmla="*/ 198 h 193739"/>
              <a:gd name="connsiteX2" fmla="*/ 9558 w 9558"/>
              <a:gd name="connsiteY2" fmla="*/ 193739 h 193739"/>
              <a:gd name="connsiteX0" fmla="*/ 0 w 10000"/>
              <a:gd name="connsiteY0" fmla="*/ 13 h 9990"/>
              <a:gd name="connsiteX1" fmla="*/ 9575 w 10000"/>
              <a:gd name="connsiteY1" fmla="*/ 0 h 9990"/>
              <a:gd name="connsiteX2" fmla="*/ 10000 w 10000"/>
              <a:gd name="connsiteY2" fmla="*/ 9990 h 9990"/>
              <a:gd name="connsiteX0" fmla="*/ 0 w 9583"/>
              <a:gd name="connsiteY0" fmla="*/ 13 h 9527"/>
              <a:gd name="connsiteX1" fmla="*/ 9575 w 9583"/>
              <a:gd name="connsiteY1" fmla="*/ 0 h 9527"/>
              <a:gd name="connsiteX2" fmla="*/ 9583 w 9583"/>
              <a:gd name="connsiteY2" fmla="*/ 9527 h 9527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731"/>
              <a:gd name="connsiteY0" fmla="*/ 14 h 10000"/>
              <a:gd name="connsiteX1" fmla="*/ 9992 w 10731"/>
              <a:gd name="connsiteY1" fmla="*/ 0 h 10000"/>
              <a:gd name="connsiteX2" fmla="*/ 9992 w 10731"/>
              <a:gd name="connsiteY2" fmla="*/ 8863 h 10000"/>
              <a:gd name="connsiteX3" fmla="*/ 10000 w 10731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24832"/>
              <a:gd name="connsiteY0" fmla="*/ 14 h 10000"/>
              <a:gd name="connsiteX1" fmla="*/ 9992 w 24832"/>
              <a:gd name="connsiteY1" fmla="*/ 0 h 10000"/>
              <a:gd name="connsiteX2" fmla="*/ 9992 w 24832"/>
              <a:gd name="connsiteY2" fmla="*/ 8863 h 10000"/>
              <a:gd name="connsiteX3" fmla="*/ 24832 w 24832"/>
              <a:gd name="connsiteY3" fmla="*/ 10000 h 10000"/>
              <a:gd name="connsiteX0" fmla="*/ 0 w 25001"/>
              <a:gd name="connsiteY0" fmla="*/ 14 h 8863"/>
              <a:gd name="connsiteX1" fmla="*/ 9992 w 25001"/>
              <a:gd name="connsiteY1" fmla="*/ 0 h 8863"/>
              <a:gd name="connsiteX2" fmla="*/ 9992 w 25001"/>
              <a:gd name="connsiteY2" fmla="*/ 8863 h 8863"/>
              <a:gd name="connsiteX3" fmla="*/ 25001 w 25001"/>
              <a:gd name="connsiteY3" fmla="*/ 8776 h 8863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7"/>
              <a:gd name="connsiteY0" fmla="*/ 16 h 11255"/>
              <a:gd name="connsiteX1" fmla="*/ 3997 w 10007"/>
              <a:gd name="connsiteY1" fmla="*/ 0 h 11255"/>
              <a:gd name="connsiteX2" fmla="*/ 3997 w 10007"/>
              <a:gd name="connsiteY2" fmla="*/ 10000 h 11255"/>
              <a:gd name="connsiteX3" fmla="*/ 10007 w 10007"/>
              <a:gd name="connsiteY3" fmla="*/ 11194 h 11255"/>
              <a:gd name="connsiteX4" fmla="*/ 10000 w 10007"/>
              <a:gd name="connsiteY4" fmla="*/ 9902 h 11255"/>
              <a:gd name="connsiteX0" fmla="*/ 0 w 10008"/>
              <a:gd name="connsiteY0" fmla="*/ 16 h 11255"/>
              <a:gd name="connsiteX1" fmla="*/ 3997 w 10008"/>
              <a:gd name="connsiteY1" fmla="*/ 0 h 11255"/>
              <a:gd name="connsiteX2" fmla="*/ 3997 w 10008"/>
              <a:gd name="connsiteY2" fmla="*/ 10000 h 11255"/>
              <a:gd name="connsiteX3" fmla="*/ 10007 w 10008"/>
              <a:gd name="connsiteY3" fmla="*/ 11194 h 11255"/>
              <a:gd name="connsiteX4" fmla="*/ 10000 w 10008"/>
              <a:gd name="connsiteY4" fmla="*/ 9902 h 11255"/>
              <a:gd name="connsiteX0" fmla="*/ 0 w 10009"/>
              <a:gd name="connsiteY0" fmla="*/ 16 h 11255"/>
              <a:gd name="connsiteX1" fmla="*/ 3997 w 10009"/>
              <a:gd name="connsiteY1" fmla="*/ 0 h 11255"/>
              <a:gd name="connsiteX2" fmla="*/ 3997 w 10009"/>
              <a:gd name="connsiteY2" fmla="*/ 10000 h 11255"/>
              <a:gd name="connsiteX3" fmla="*/ 10007 w 10009"/>
              <a:gd name="connsiteY3" fmla="*/ 11194 h 11255"/>
              <a:gd name="connsiteX4" fmla="*/ 10000 w 10009"/>
              <a:gd name="connsiteY4" fmla="*/ 9902 h 11255"/>
              <a:gd name="connsiteX0" fmla="*/ 0 w 10013"/>
              <a:gd name="connsiteY0" fmla="*/ 16 h 11255"/>
              <a:gd name="connsiteX1" fmla="*/ 3997 w 10013"/>
              <a:gd name="connsiteY1" fmla="*/ 0 h 11255"/>
              <a:gd name="connsiteX2" fmla="*/ 3997 w 10013"/>
              <a:gd name="connsiteY2" fmla="*/ 10000 h 11255"/>
              <a:gd name="connsiteX3" fmla="*/ 10007 w 10013"/>
              <a:gd name="connsiteY3" fmla="*/ 11194 h 11255"/>
              <a:gd name="connsiteX4" fmla="*/ 10010 w 10013"/>
              <a:gd name="connsiteY4" fmla="*/ 9827 h 11255"/>
              <a:gd name="connsiteX0" fmla="*/ 0 w 10013"/>
              <a:gd name="connsiteY0" fmla="*/ 16 h 11194"/>
              <a:gd name="connsiteX1" fmla="*/ 3997 w 10013"/>
              <a:gd name="connsiteY1" fmla="*/ 0 h 11194"/>
              <a:gd name="connsiteX2" fmla="*/ 3997 w 10013"/>
              <a:gd name="connsiteY2" fmla="*/ 10000 h 11194"/>
              <a:gd name="connsiteX3" fmla="*/ 10007 w 10013"/>
              <a:gd name="connsiteY3" fmla="*/ 11194 h 11194"/>
              <a:gd name="connsiteX4" fmla="*/ 10010 w 10013"/>
              <a:gd name="connsiteY4" fmla="*/ 9827 h 11194"/>
              <a:gd name="connsiteX0" fmla="*/ 0 w 10013"/>
              <a:gd name="connsiteY0" fmla="*/ 16 h 11195"/>
              <a:gd name="connsiteX1" fmla="*/ 3997 w 10013"/>
              <a:gd name="connsiteY1" fmla="*/ 0 h 11195"/>
              <a:gd name="connsiteX2" fmla="*/ 4007 w 10013"/>
              <a:gd name="connsiteY2" fmla="*/ 10970 h 11195"/>
              <a:gd name="connsiteX3" fmla="*/ 10007 w 10013"/>
              <a:gd name="connsiteY3" fmla="*/ 11194 h 11195"/>
              <a:gd name="connsiteX4" fmla="*/ 10010 w 10013"/>
              <a:gd name="connsiteY4" fmla="*/ 9827 h 11195"/>
              <a:gd name="connsiteX0" fmla="*/ 0 w 10364"/>
              <a:gd name="connsiteY0" fmla="*/ 16 h 11310"/>
              <a:gd name="connsiteX1" fmla="*/ 3997 w 10364"/>
              <a:gd name="connsiteY1" fmla="*/ 0 h 11310"/>
              <a:gd name="connsiteX2" fmla="*/ 4007 w 10364"/>
              <a:gd name="connsiteY2" fmla="*/ 10970 h 11310"/>
              <a:gd name="connsiteX3" fmla="*/ 10007 w 10364"/>
              <a:gd name="connsiteY3" fmla="*/ 11194 h 11310"/>
              <a:gd name="connsiteX4" fmla="*/ 10364 w 10364"/>
              <a:gd name="connsiteY4" fmla="*/ 11168 h 11310"/>
              <a:gd name="connsiteX0" fmla="*/ 0 w 10364"/>
              <a:gd name="connsiteY0" fmla="*/ 16 h 11195"/>
              <a:gd name="connsiteX1" fmla="*/ 3997 w 10364"/>
              <a:gd name="connsiteY1" fmla="*/ 0 h 11195"/>
              <a:gd name="connsiteX2" fmla="*/ 4007 w 10364"/>
              <a:gd name="connsiteY2" fmla="*/ 10970 h 11195"/>
              <a:gd name="connsiteX3" fmla="*/ 10007 w 10364"/>
              <a:gd name="connsiteY3" fmla="*/ 11194 h 11195"/>
              <a:gd name="connsiteX4" fmla="*/ 10364 w 10364"/>
              <a:gd name="connsiteY4" fmla="*/ 11168 h 11195"/>
              <a:gd name="connsiteX0" fmla="*/ 0 w 10364"/>
              <a:gd name="connsiteY0" fmla="*/ 16 h 11841"/>
              <a:gd name="connsiteX1" fmla="*/ 3997 w 10364"/>
              <a:gd name="connsiteY1" fmla="*/ 0 h 11841"/>
              <a:gd name="connsiteX2" fmla="*/ 4007 w 10364"/>
              <a:gd name="connsiteY2" fmla="*/ 10970 h 11841"/>
              <a:gd name="connsiteX3" fmla="*/ 10364 w 10364"/>
              <a:gd name="connsiteY3" fmla="*/ 11168 h 11841"/>
              <a:gd name="connsiteX0" fmla="*/ 0 w 10364"/>
              <a:gd name="connsiteY0" fmla="*/ 16 h 11168"/>
              <a:gd name="connsiteX1" fmla="*/ 3997 w 10364"/>
              <a:gd name="connsiteY1" fmla="*/ 0 h 11168"/>
              <a:gd name="connsiteX2" fmla="*/ 4007 w 10364"/>
              <a:gd name="connsiteY2" fmla="*/ 10970 h 11168"/>
              <a:gd name="connsiteX3" fmla="*/ 10364 w 10364"/>
              <a:gd name="connsiteY3" fmla="*/ 11168 h 11168"/>
              <a:gd name="connsiteX0" fmla="*/ 0 w 10364"/>
              <a:gd name="connsiteY0" fmla="*/ 16 h 11182"/>
              <a:gd name="connsiteX1" fmla="*/ 3997 w 10364"/>
              <a:gd name="connsiteY1" fmla="*/ 0 h 11182"/>
              <a:gd name="connsiteX2" fmla="*/ 4007 w 10364"/>
              <a:gd name="connsiteY2" fmla="*/ 11162 h 11182"/>
              <a:gd name="connsiteX3" fmla="*/ 10364 w 10364"/>
              <a:gd name="connsiteY3" fmla="*/ 11168 h 11182"/>
              <a:gd name="connsiteX0" fmla="*/ 0 w 10364"/>
              <a:gd name="connsiteY0" fmla="*/ 16 h 11189"/>
              <a:gd name="connsiteX1" fmla="*/ 3997 w 10364"/>
              <a:gd name="connsiteY1" fmla="*/ 0 h 11189"/>
              <a:gd name="connsiteX2" fmla="*/ 4007 w 10364"/>
              <a:gd name="connsiteY2" fmla="*/ 11162 h 11189"/>
              <a:gd name="connsiteX3" fmla="*/ 10364 w 10364"/>
              <a:gd name="connsiteY3" fmla="*/ 11168 h 11189"/>
              <a:gd name="connsiteX0" fmla="*/ 0 w 10364"/>
              <a:gd name="connsiteY0" fmla="*/ 16 h 11168"/>
              <a:gd name="connsiteX1" fmla="*/ 3997 w 10364"/>
              <a:gd name="connsiteY1" fmla="*/ 0 h 11168"/>
              <a:gd name="connsiteX2" fmla="*/ 4007 w 10364"/>
              <a:gd name="connsiteY2" fmla="*/ 11066 h 11168"/>
              <a:gd name="connsiteX3" fmla="*/ 10364 w 10364"/>
              <a:gd name="connsiteY3" fmla="*/ 11168 h 11168"/>
              <a:gd name="connsiteX0" fmla="*/ 0 w 10364"/>
              <a:gd name="connsiteY0" fmla="*/ 16 h 11177"/>
              <a:gd name="connsiteX1" fmla="*/ 3997 w 10364"/>
              <a:gd name="connsiteY1" fmla="*/ 0 h 11177"/>
              <a:gd name="connsiteX2" fmla="*/ 4007 w 10364"/>
              <a:gd name="connsiteY2" fmla="*/ 11143 h 11177"/>
              <a:gd name="connsiteX3" fmla="*/ 10364 w 10364"/>
              <a:gd name="connsiteY3" fmla="*/ 11168 h 11177"/>
              <a:gd name="connsiteX0" fmla="*/ 0 w 10364"/>
              <a:gd name="connsiteY0" fmla="*/ 16 h 11177"/>
              <a:gd name="connsiteX1" fmla="*/ 3997 w 10364"/>
              <a:gd name="connsiteY1" fmla="*/ 0 h 11177"/>
              <a:gd name="connsiteX2" fmla="*/ 4007 w 10364"/>
              <a:gd name="connsiteY2" fmla="*/ 11143 h 11177"/>
              <a:gd name="connsiteX3" fmla="*/ 10364 w 10364"/>
              <a:gd name="connsiteY3" fmla="*/ 11168 h 11177"/>
              <a:gd name="connsiteX0" fmla="*/ 0 w 10364"/>
              <a:gd name="connsiteY0" fmla="*/ 16 h 11169"/>
              <a:gd name="connsiteX1" fmla="*/ 3997 w 10364"/>
              <a:gd name="connsiteY1" fmla="*/ 0 h 11169"/>
              <a:gd name="connsiteX2" fmla="*/ 4007 w 10364"/>
              <a:gd name="connsiteY2" fmla="*/ 11143 h 11169"/>
              <a:gd name="connsiteX3" fmla="*/ 10364 w 10364"/>
              <a:gd name="connsiteY3" fmla="*/ 11168 h 11169"/>
              <a:gd name="connsiteX0" fmla="*/ 0 w 10545"/>
              <a:gd name="connsiteY0" fmla="*/ 16 h 11185"/>
              <a:gd name="connsiteX1" fmla="*/ 3997 w 10545"/>
              <a:gd name="connsiteY1" fmla="*/ 0 h 11185"/>
              <a:gd name="connsiteX2" fmla="*/ 4007 w 10545"/>
              <a:gd name="connsiteY2" fmla="*/ 11143 h 11185"/>
              <a:gd name="connsiteX3" fmla="*/ 10545 w 10545"/>
              <a:gd name="connsiteY3" fmla="*/ 11185 h 11185"/>
              <a:gd name="connsiteX0" fmla="*/ 0 w 10545"/>
              <a:gd name="connsiteY0" fmla="*/ 0 h 11169"/>
              <a:gd name="connsiteX1" fmla="*/ 3989 w 10545"/>
              <a:gd name="connsiteY1" fmla="*/ 16 h 11169"/>
              <a:gd name="connsiteX2" fmla="*/ 4007 w 10545"/>
              <a:gd name="connsiteY2" fmla="*/ 11127 h 11169"/>
              <a:gd name="connsiteX3" fmla="*/ 10545 w 10545"/>
              <a:gd name="connsiteY3" fmla="*/ 11169 h 11169"/>
              <a:gd name="connsiteX0" fmla="*/ 0 w 10545"/>
              <a:gd name="connsiteY0" fmla="*/ 0 h 11169"/>
              <a:gd name="connsiteX1" fmla="*/ 3981 w 10545"/>
              <a:gd name="connsiteY1" fmla="*/ 0 h 11169"/>
              <a:gd name="connsiteX2" fmla="*/ 4007 w 10545"/>
              <a:gd name="connsiteY2" fmla="*/ 11127 h 11169"/>
              <a:gd name="connsiteX3" fmla="*/ 10545 w 10545"/>
              <a:gd name="connsiteY3" fmla="*/ 11169 h 11169"/>
              <a:gd name="connsiteX0" fmla="*/ 0 w 5282"/>
              <a:gd name="connsiteY0" fmla="*/ 0 h 11148"/>
              <a:gd name="connsiteX1" fmla="*/ 3981 w 5282"/>
              <a:gd name="connsiteY1" fmla="*/ 0 h 11148"/>
              <a:gd name="connsiteX2" fmla="*/ 4007 w 5282"/>
              <a:gd name="connsiteY2" fmla="*/ 11127 h 11148"/>
              <a:gd name="connsiteX3" fmla="*/ 5282 w 5282"/>
              <a:gd name="connsiteY3" fmla="*/ 11139 h 11148"/>
              <a:gd name="connsiteX0" fmla="*/ 0 w 10000"/>
              <a:gd name="connsiteY0" fmla="*/ 0 h 10009"/>
              <a:gd name="connsiteX1" fmla="*/ 7537 w 10000"/>
              <a:gd name="connsiteY1" fmla="*/ 0 h 10009"/>
              <a:gd name="connsiteX2" fmla="*/ 7586 w 10000"/>
              <a:gd name="connsiteY2" fmla="*/ 9981 h 10009"/>
              <a:gd name="connsiteX3" fmla="*/ 10000 w 10000"/>
              <a:gd name="connsiteY3" fmla="*/ 9992 h 10009"/>
              <a:gd name="connsiteX0" fmla="*/ 0 w 10000"/>
              <a:gd name="connsiteY0" fmla="*/ 0 h 10002"/>
              <a:gd name="connsiteX1" fmla="*/ 7537 w 10000"/>
              <a:gd name="connsiteY1" fmla="*/ 0 h 10002"/>
              <a:gd name="connsiteX2" fmla="*/ 7586 w 10000"/>
              <a:gd name="connsiteY2" fmla="*/ 9981 h 10002"/>
              <a:gd name="connsiteX3" fmla="*/ 10000 w 10000"/>
              <a:gd name="connsiteY3" fmla="*/ 9992 h 10002"/>
              <a:gd name="connsiteX0" fmla="*/ 0 w 10238"/>
              <a:gd name="connsiteY0" fmla="*/ 0 h 10017"/>
              <a:gd name="connsiteX1" fmla="*/ 7537 w 10238"/>
              <a:gd name="connsiteY1" fmla="*/ 0 h 10017"/>
              <a:gd name="connsiteX2" fmla="*/ 7586 w 10238"/>
              <a:gd name="connsiteY2" fmla="*/ 9981 h 10017"/>
              <a:gd name="connsiteX3" fmla="*/ 10238 w 10238"/>
              <a:gd name="connsiteY3" fmla="*/ 10010 h 10017"/>
              <a:gd name="connsiteX0" fmla="*/ 0 w 10238"/>
              <a:gd name="connsiteY0" fmla="*/ 0 h 10017"/>
              <a:gd name="connsiteX1" fmla="*/ 7537 w 10238"/>
              <a:gd name="connsiteY1" fmla="*/ 0 h 10017"/>
              <a:gd name="connsiteX2" fmla="*/ 7602 w 10238"/>
              <a:gd name="connsiteY2" fmla="*/ 10017 h 10017"/>
              <a:gd name="connsiteX3" fmla="*/ 10238 w 10238"/>
              <a:gd name="connsiteY3" fmla="*/ 10010 h 10017"/>
              <a:gd name="connsiteX0" fmla="*/ 0 w 10238"/>
              <a:gd name="connsiteY0" fmla="*/ 0 h 10017"/>
              <a:gd name="connsiteX1" fmla="*/ 7601 w 10238"/>
              <a:gd name="connsiteY1" fmla="*/ 0 h 10017"/>
              <a:gd name="connsiteX2" fmla="*/ 7602 w 10238"/>
              <a:gd name="connsiteY2" fmla="*/ 10017 h 10017"/>
              <a:gd name="connsiteX3" fmla="*/ 10238 w 10238"/>
              <a:gd name="connsiteY3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7601 w 10238"/>
              <a:gd name="connsiteY2" fmla="*/ 0 h 10017"/>
              <a:gd name="connsiteX3" fmla="*/ 7602 w 10238"/>
              <a:gd name="connsiteY3" fmla="*/ 10017 h 10017"/>
              <a:gd name="connsiteX4" fmla="*/ 10238 w 10238"/>
              <a:gd name="connsiteY4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7601 w 10238"/>
              <a:gd name="connsiteY2" fmla="*/ 0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7601 w 10238"/>
              <a:gd name="connsiteY2" fmla="*/ 0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7601 w 10238"/>
              <a:gd name="connsiteY2" fmla="*/ 0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3129 w 10238"/>
              <a:gd name="connsiteY2" fmla="*/ 2333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3129 w 10238"/>
              <a:gd name="connsiteY2" fmla="*/ 2333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3129 w 10238"/>
              <a:gd name="connsiteY2" fmla="*/ 2479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3147 w 10238"/>
              <a:gd name="connsiteY2" fmla="*/ 2437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125 w 10238"/>
              <a:gd name="connsiteY1" fmla="*/ 10 h 10017"/>
              <a:gd name="connsiteX2" fmla="*/ 2529 w 10238"/>
              <a:gd name="connsiteY2" fmla="*/ 2437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29 w 10238"/>
              <a:gd name="connsiteY2" fmla="*/ 2437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29 w 10238"/>
              <a:gd name="connsiteY2" fmla="*/ 2972 h 10017"/>
              <a:gd name="connsiteX3" fmla="*/ 7597 w 10238"/>
              <a:gd name="connsiteY3" fmla="*/ 2447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29 w 10238"/>
              <a:gd name="connsiteY2" fmla="*/ 2972 h 10017"/>
              <a:gd name="connsiteX3" fmla="*/ 7617 w 10238"/>
              <a:gd name="connsiteY3" fmla="*/ 3002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49 w 10238"/>
              <a:gd name="connsiteY2" fmla="*/ 3031 h 10017"/>
              <a:gd name="connsiteX3" fmla="*/ 7617 w 10238"/>
              <a:gd name="connsiteY3" fmla="*/ 3002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49 w 10238"/>
              <a:gd name="connsiteY2" fmla="*/ 3031 h 10017"/>
              <a:gd name="connsiteX3" fmla="*/ 7617 w 10238"/>
              <a:gd name="connsiteY3" fmla="*/ 3002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69 w 10238"/>
              <a:gd name="connsiteY2" fmla="*/ 3011 h 10017"/>
              <a:gd name="connsiteX3" fmla="*/ 7617 w 10238"/>
              <a:gd name="connsiteY3" fmla="*/ 3002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69 w 10238"/>
              <a:gd name="connsiteY2" fmla="*/ 3011 h 10017"/>
              <a:gd name="connsiteX3" fmla="*/ 7637 w 10238"/>
              <a:gd name="connsiteY3" fmla="*/ 1256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2589 w 10238"/>
              <a:gd name="connsiteY2" fmla="*/ 1265 h 10017"/>
              <a:gd name="connsiteX3" fmla="*/ 7637 w 10238"/>
              <a:gd name="connsiteY3" fmla="*/ 1256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2567 w 10238"/>
              <a:gd name="connsiteY1" fmla="*/ 10 h 10017"/>
              <a:gd name="connsiteX2" fmla="*/ 3585 w 10238"/>
              <a:gd name="connsiteY2" fmla="*/ 1304 h 10017"/>
              <a:gd name="connsiteX3" fmla="*/ 7637 w 10238"/>
              <a:gd name="connsiteY3" fmla="*/ 1256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583 w 10238"/>
              <a:gd name="connsiteY1" fmla="*/ 10 h 10017"/>
              <a:gd name="connsiteX2" fmla="*/ 3585 w 10238"/>
              <a:gd name="connsiteY2" fmla="*/ 1304 h 10017"/>
              <a:gd name="connsiteX3" fmla="*/ 7637 w 10238"/>
              <a:gd name="connsiteY3" fmla="*/ 1256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583 w 10238"/>
              <a:gd name="connsiteY1" fmla="*/ 10 h 10017"/>
              <a:gd name="connsiteX2" fmla="*/ 3565 w 10238"/>
              <a:gd name="connsiteY2" fmla="*/ 1265 h 10017"/>
              <a:gd name="connsiteX3" fmla="*/ 7637 w 10238"/>
              <a:gd name="connsiteY3" fmla="*/ 1256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583 w 10238"/>
              <a:gd name="connsiteY1" fmla="*/ 10 h 10017"/>
              <a:gd name="connsiteX2" fmla="*/ 3565 w 10238"/>
              <a:gd name="connsiteY2" fmla="*/ 1265 h 10017"/>
              <a:gd name="connsiteX3" fmla="*/ 7637 w 10238"/>
              <a:gd name="connsiteY3" fmla="*/ 1256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0238"/>
              <a:gd name="connsiteY0" fmla="*/ 0 h 10017"/>
              <a:gd name="connsiteX1" fmla="*/ 3583 w 10238"/>
              <a:gd name="connsiteY1" fmla="*/ 10 h 10017"/>
              <a:gd name="connsiteX2" fmla="*/ 3565 w 10238"/>
              <a:gd name="connsiteY2" fmla="*/ 1265 h 10017"/>
              <a:gd name="connsiteX3" fmla="*/ 7637 w 10238"/>
              <a:gd name="connsiteY3" fmla="*/ 1256 h 10017"/>
              <a:gd name="connsiteX4" fmla="*/ 7602 w 10238"/>
              <a:gd name="connsiteY4" fmla="*/ 10017 h 10017"/>
              <a:gd name="connsiteX5" fmla="*/ 10238 w 10238"/>
              <a:gd name="connsiteY5" fmla="*/ 10010 h 10017"/>
              <a:gd name="connsiteX0" fmla="*/ 0 w 11099"/>
              <a:gd name="connsiteY0" fmla="*/ 0 h 10031"/>
              <a:gd name="connsiteX1" fmla="*/ 3583 w 11099"/>
              <a:gd name="connsiteY1" fmla="*/ 10 h 10031"/>
              <a:gd name="connsiteX2" fmla="*/ 3565 w 11099"/>
              <a:gd name="connsiteY2" fmla="*/ 1265 h 10031"/>
              <a:gd name="connsiteX3" fmla="*/ 7637 w 11099"/>
              <a:gd name="connsiteY3" fmla="*/ 1256 h 10031"/>
              <a:gd name="connsiteX4" fmla="*/ 7602 w 11099"/>
              <a:gd name="connsiteY4" fmla="*/ 10017 h 10031"/>
              <a:gd name="connsiteX5" fmla="*/ 11099 w 11099"/>
              <a:gd name="connsiteY5" fmla="*/ 10031 h 1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99" h="10031">
                <a:moveTo>
                  <a:pt x="0" y="0"/>
                </a:moveTo>
                <a:lnTo>
                  <a:pt x="3583" y="10"/>
                </a:lnTo>
                <a:cubicBezTo>
                  <a:pt x="3584" y="784"/>
                  <a:pt x="3584" y="549"/>
                  <a:pt x="3565" y="1265"/>
                </a:cubicBezTo>
                <a:lnTo>
                  <a:pt x="7637" y="1256"/>
                </a:lnTo>
                <a:cubicBezTo>
                  <a:pt x="7637" y="2925"/>
                  <a:pt x="7604" y="8320"/>
                  <a:pt x="7602" y="10017"/>
                </a:cubicBezTo>
                <a:lnTo>
                  <a:pt x="11099" y="10031"/>
                </a:ln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4" name="Text Box 67" descr="Точечные ромбики"/>
          <p:cNvSpPr txBox="1">
            <a:spLocks noChangeArrowheads="1"/>
          </p:cNvSpPr>
          <p:nvPr/>
        </p:nvSpPr>
        <p:spPr bwMode="auto">
          <a:xfrm>
            <a:off x="8100290" y="5195029"/>
            <a:ext cx="676275" cy="2286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Язык</a:t>
            </a:r>
          </a:p>
        </p:txBody>
      </p:sp>
      <p:sp>
        <p:nvSpPr>
          <p:cNvPr id="215" name="Freeform 69"/>
          <p:cNvSpPr>
            <a:spLocks/>
          </p:cNvSpPr>
          <p:nvPr/>
        </p:nvSpPr>
        <p:spPr bwMode="auto">
          <a:xfrm>
            <a:off x="8436840" y="5426833"/>
            <a:ext cx="1588" cy="144000"/>
          </a:xfrm>
          <a:custGeom>
            <a:avLst/>
            <a:gdLst>
              <a:gd name="T0" fmla="*/ 0 w 1"/>
              <a:gd name="T1" fmla="*/ 0 h 5414"/>
              <a:gd name="T2" fmla="*/ 0 w 1"/>
              <a:gd name="T3" fmla="*/ 2147483647 h 541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414">
                <a:moveTo>
                  <a:pt x="0" y="0"/>
                </a:moveTo>
                <a:lnTo>
                  <a:pt x="0" y="541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7" name="Freeform 133"/>
          <p:cNvSpPr>
            <a:spLocks/>
          </p:cNvSpPr>
          <p:nvPr/>
        </p:nvSpPr>
        <p:spPr bwMode="auto">
          <a:xfrm flipV="1">
            <a:off x="6698542" y="5698037"/>
            <a:ext cx="440959" cy="123783"/>
          </a:xfrm>
          <a:custGeom>
            <a:avLst/>
            <a:gdLst>
              <a:gd name="T0" fmla="*/ 0 w 890"/>
              <a:gd name="T1" fmla="*/ 0 h 292"/>
              <a:gd name="T2" fmla="*/ 2147483647 w 890"/>
              <a:gd name="T3" fmla="*/ 0 h 292"/>
              <a:gd name="T4" fmla="*/ 2147483647 w 890"/>
              <a:gd name="T5" fmla="*/ 2147483647 h 292"/>
              <a:gd name="T6" fmla="*/ 2147483647 w 890"/>
              <a:gd name="T7" fmla="*/ 2147483647 h 292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3990"/>
              <a:gd name="connsiteY0" fmla="*/ 0 h 10184"/>
              <a:gd name="connsiteX1" fmla="*/ 6865 w 13990"/>
              <a:gd name="connsiteY1" fmla="*/ 0 h 10184"/>
              <a:gd name="connsiteX2" fmla="*/ 6865 w 13990"/>
              <a:gd name="connsiteY2" fmla="*/ 9966 h 10184"/>
              <a:gd name="connsiteX3" fmla="*/ 13990 w 13990"/>
              <a:gd name="connsiteY3" fmla="*/ 10184 h 10184"/>
              <a:gd name="connsiteX0" fmla="*/ 0 w 13990"/>
              <a:gd name="connsiteY0" fmla="*/ 0 h 10001"/>
              <a:gd name="connsiteX1" fmla="*/ 6865 w 13990"/>
              <a:gd name="connsiteY1" fmla="*/ 0 h 10001"/>
              <a:gd name="connsiteX2" fmla="*/ 6865 w 13990"/>
              <a:gd name="connsiteY2" fmla="*/ 9966 h 10001"/>
              <a:gd name="connsiteX3" fmla="*/ 13990 w 13990"/>
              <a:gd name="connsiteY3" fmla="*/ 10001 h 10001"/>
              <a:gd name="connsiteX0" fmla="*/ 0 w 13705"/>
              <a:gd name="connsiteY0" fmla="*/ 0 h 10001"/>
              <a:gd name="connsiteX1" fmla="*/ 6865 w 13705"/>
              <a:gd name="connsiteY1" fmla="*/ 0 h 10001"/>
              <a:gd name="connsiteX2" fmla="*/ 6865 w 13705"/>
              <a:gd name="connsiteY2" fmla="*/ 9966 h 10001"/>
              <a:gd name="connsiteX3" fmla="*/ 13705 w 13705"/>
              <a:gd name="connsiteY3" fmla="*/ 10001 h 10001"/>
              <a:gd name="connsiteX0" fmla="*/ 0 w 14898"/>
              <a:gd name="connsiteY0" fmla="*/ 0 h 9966"/>
              <a:gd name="connsiteX1" fmla="*/ 6865 w 14898"/>
              <a:gd name="connsiteY1" fmla="*/ 0 h 9966"/>
              <a:gd name="connsiteX2" fmla="*/ 6865 w 14898"/>
              <a:gd name="connsiteY2" fmla="*/ 9966 h 9966"/>
              <a:gd name="connsiteX3" fmla="*/ 14898 w 14898"/>
              <a:gd name="connsiteY3" fmla="*/ 9779 h 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98" h="9966">
                <a:moveTo>
                  <a:pt x="0" y="0"/>
                </a:moveTo>
                <a:lnTo>
                  <a:pt x="6865" y="0"/>
                </a:lnTo>
                <a:lnTo>
                  <a:pt x="6865" y="9966"/>
                </a:lnTo>
                <a:lnTo>
                  <a:pt x="14898" y="9779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8" name="Text Box 66" descr="Точечные ромбики"/>
          <p:cNvSpPr txBox="1">
            <a:spLocks noChangeArrowheads="1"/>
          </p:cNvSpPr>
          <p:nvPr/>
        </p:nvSpPr>
        <p:spPr bwMode="auto">
          <a:xfrm>
            <a:off x="7017269" y="6506926"/>
            <a:ext cx="923515" cy="216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46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Объяснение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9" name="Freeform 134"/>
          <p:cNvSpPr>
            <a:spLocks/>
          </p:cNvSpPr>
          <p:nvPr/>
        </p:nvSpPr>
        <p:spPr bwMode="auto">
          <a:xfrm>
            <a:off x="7478322" y="6231387"/>
            <a:ext cx="0" cy="270000"/>
          </a:xfrm>
          <a:custGeom>
            <a:avLst/>
            <a:gdLst>
              <a:gd name="T0" fmla="*/ 0 w 1"/>
              <a:gd name="T1" fmla="*/ 0 h 5414"/>
              <a:gd name="T2" fmla="*/ 0 w 1"/>
              <a:gd name="T3" fmla="*/ 2147483647 h 541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414">
                <a:moveTo>
                  <a:pt x="0" y="0"/>
                </a:moveTo>
                <a:lnTo>
                  <a:pt x="0" y="541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0" name="Freeform 133"/>
          <p:cNvSpPr>
            <a:spLocks/>
          </p:cNvSpPr>
          <p:nvPr/>
        </p:nvSpPr>
        <p:spPr bwMode="auto">
          <a:xfrm flipV="1">
            <a:off x="6698542" y="5401119"/>
            <a:ext cx="667024" cy="110924"/>
          </a:xfrm>
          <a:custGeom>
            <a:avLst/>
            <a:gdLst>
              <a:gd name="T0" fmla="*/ 0 w 890"/>
              <a:gd name="T1" fmla="*/ 0 h 292"/>
              <a:gd name="T2" fmla="*/ 2147483647 w 890"/>
              <a:gd name="T3" fmla="*/ 0 h 292"/>
              <a:gd name="T4" fmla="*/ 2147483647 w 890"/>
              <a:gd name="T5" fmla="*/ 2147483647 h 292"/>
              <a:gd name="T6" fmla="*/ 2147483647 w 890"/>
              <a:gd name="T7" fmla="*/ 2147483647 h 292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3990"/>
              <a:gd name="connsiteY0" fmla="*/ 0 h 10184"/>
              <a:gd name="connsiteX1" fmla="*/ 6865 w 13990"/>
              <a:gd name="connsiteY1" fmla="*/ 0 h 10184"/>
              <a:gd name="connsiteX2" fmla="*/ 6865 w 13990"/>
              <a:gd name="connsiteY2" fmla="*/ 9966 h 10184"/>
              <a:gd name="connsiteX3" fmla="*/ 13990 w 13990"/>
              <a:gd name="connsiteY3" fmla="*/ 10184 h 10184"/>
              <a:gd name="connsiteX0" fmla="*/ 0 w 13990"/>
              <a:gd name="connsiteY0" fmla="*/ 0 h 10001"/>
              <a:gd name="connsiteX1" fmla="*/ 6865 w 13990"/>
              <a:gd name="connsiteY1" fmla="*/ 0 h 10001"/>
              <a:gd name="connsiteX2" fmla="*/ 6865 w 13990"/>
              <a:gd name="connsiteY2" fmla="*/ 9966 h 10001"/>
              <a:gd name="connsiteX3" fmla="*/ 13990 w 13990"/>
              <a:gd name="connsiteY3" fmla="*/ 10001 h 10001"/>
              <a:gd name="connsiteX0" fmla="*/ 0 w 13705"/>
              <a:gd name="connsiteY0" fmla="*/ 0 h 10001"/>
              <a:gd name="connsiteX1" fmla="*/ 6865 w 13705"/>
              <a:gd name="connsiteY1" fmla="*/ 0 h 10001"/>
              <a:gd name="connsiteX2" fmla="*/ 6865 w 13705"/>
              <a:gd name="connsiteY2" fmla="*/ 9966 h 10001"/>
              <a:gd name="connsiteX3" fmla="*/ 13705 w 13705"/>
              <a:gd name="connsiteY3" fmla="*/ 10001 h 10001"/>
              <a:gd name="connsiteX0" fmla="*/ 0 w 6865"/>
              <a:gd name="connsiteY0" fmla="*/ 0 h 9966"/>
              <a:gd name="connsiteX1" fmla="*/ 6865 w 6865"/>
              <a:gd name="connsiteY1" fmla="*/ 0 h 9966"/>
              <a:gd name="connsiteX2" fmla="*/ 6865 w 6865"/>
              <a:gd name="connsiteY2" fmla="*/ 9966 h 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65" h="9966">
                <a:moveTo>
                  <a:pt x="0" y="0"/>
                </a:moveTo>
                <a:lnTo>
                  <a:pt x="6865" y="0"/>
                </a:lnTo>
                <a:lnTo>
                  <a:pt x="6865" y="9966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1" name="Text Box 66" descr="Точечные ромбики"/>
          <p:cNvSpPr txBox="1">
            <a:spLocks noChangeArrowheads="1"/>
          </p:cNvSpPr>
          <p:nvPr/>
        </p:nvSpPr>
        <p:spPr bwMode="auto">
          <a:xfrm>
            <a:off x="7962627" y="5921610"/>
            <a:ext cx="981822" cy="324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Семантичекое</a:t>
            </a:r>
          </a:p>
          <a:p>
            <a:pPr algn="ctr" eaLnBrk="1" hangingPunct="1">
              <a:lnSpc>
                <a:spcPct val="7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значение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2" name="Freeform 53"/>
          <p:cNvSpPr>
            <a:spLocks/>
          </p:cNvSpPr>
          <p:nvPr/>
        </p:nvSpPr>
        <p:spPr bwMode="auto">
          <a:xfrm>
            <a:off x="2751150" y="5143753"/>
            <a:ext cx="5715817" cy="1259159"/>
          </a:xfrm>
          <a:custGeom>
            <a:avLst/>
            <a:gdLst>
              <a:gd name="T0" fmla="*/ 0 w 863"/>
              <a:gd name="T1" fmla="*/ 2147483647 h 1"/>
              <a:gd name="T2" fmla="*/ 2147483647 w 863"/>
              <a:gd name="T3" fmla="*/ 0 h 1"/>
              <a:gd name="T4" fmla="*/ 0 60000 65536"/>
              <a:gd name="T5" fmla="*/ 0 60000 65536"/>
              <a:gd name="connsiteX0" fmla="*/ 0 w 10000"/>
              <a:gd name="connsiteY0" fmla="*/ 7599 h 7599"/>
              <a:gd name="connsiteX1" fmla="*/ 9112 w 10000"/>
              <a:gd name="connsiteY1" fmla="*/ 0 h 7599"/>
              <a:gd name="connsiteX2" fmla="*/ 10000 w 10000"/>
              <a:gd name="connsiteY2" fmla="*/ 7599 h 7599"/>
              <a:gd name="connsiteX0" fmla="*/ 0 w 9956"/>
              <a:gd name="connsiteY0" fmla="*/ 10000 h 410373"/>
              <a:gd name="connsiteX1" fmla="*/ 9112 w 9956"/>
              <a:gd name="connsiteY1" fmla="*/ 0 h 410373"/>
              <a:gd name="connsiteX2" fmla="*/ 9956 w 9956"/>
              <a:gd name="connsiteY2" fmla="*/ 410373 h 410373"/>
              <a:gd name="connsiteX0" fmla="*/ 0 w 10000"/>
              <a:gd name="connsiteY0" fmla="*/ 244 h 14173"/>
              <a:gd name="connsiteX1" fmla="*/ 9152 w 10000"/>
              <a:gd name="connsiteY1" fmla="*/ 0 h 14173"/>
              <a:gd name="connsiteX2" fmla="*/ 10000 w 10000"/>
              <a:gd name="connsiteY2" fmla="*/ 10000 h 14173"/>
              <a:gd name="connsiteX0" fmla="*/ 0 w 10000"/>
              <a:gd name="connsiteY0" fmla="*/ 1541 h 15470"/>
              <a:gd name="connsiteX1" fmla="*/ 9152 w 10000"/>
              <a:gd name="connsiteY1" fmla="*/ 1297 h 15470"/>
              <a:gd name="connsiteX2" fmla="*/ 10000 w 10000"/>
              <a:gd name="connsiteY2" fmla="*/ 11297 h 15470"/>
              <a:gd name="connsiteX0" fmla="*/ 0 w 10000"/>
              <a:gd name="connsiteY0" fmla="*/ 1541 h 11297"/>
              <a:gd name="connsiteX1" fmla="*/ 9152 w 10000"/>
              <a:gd name="connsiteY1" fmla="*/ 1297 h 11297"/>
              <a:gd name="connsiteX2" fmla="*/ 10000 w 10000"/>
              <a:gd name="connsiteY2" fmla="*/ 11297 h 11297"/>
              <a:gd name="connsiteX0" fmla="*/ 0 w 10000"/>
              <a:gd name="connsiteY0" fmla="*/ 442 h 13541"/>
              <a:gd name="connsiteX1" fmla="*/ 9152 w 10000"/>
              <a:gd name="connsiteY1" fmla="*/ 198 h 13541"/>
              <a:gd name="connsiteX2" fmla="*/ 10000 w 10000"/>
              <a:gd name="connsiteY2" fmla="*/ 10198 h 13541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9558"/>
              <a:gd name="connsiteY0" fmla="*/ 442 h 193739"/>
              <a:gd name="connsiteX1" fmla="*/ 9152 w 9558"/>
              <a:gd name="connsiteY1" fmla="*/ 198 h 193739"/>
              <a:gd name="connsiteX2" fmla="*/ 9558 w 9558"/>
              <a:gd name="connsiteY2" fmla="*/ 193739 h 193739"/>
              <a:gd name="connsiteX0" fmla="*/ 0 w 10000"/>
              <a:gd name="connsiteY0" fmla="*/ 13 h 9990"/>
              <a:gd name="connsiteX1" fmla="*/ 9575 w 10000"/>
              <a:gd name="connsiteY1" fmla="*/ 0 h 9990"/>
              <a:gd name="connsiteX2" fmla="*/ 10000 w 10000"/>
              <a:gd name="connsiteY2" fmla="*/ 9990 h 9990"/>
              <a:gd name="connsiteX0" fmla="*/ 0 w 9583"/>
              <a:gd name="connsiteY0" fmla="*/ 13 h 9527"/>
              <a:gd name="connsiteX1" fmla="*/ 9575 w 9583"/>
              <a:gd name="connsiteY1" fmla="*/ 0 h 9527"/>
              <a:gd name="connsiteX2" fmla="*/ 9583 w 9583"/>
              <a:gd name="connsiteY2" fmla="*/ 9527 h 9527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731"/>
              <a:gd name="connsiteY0" fmla="*/ 14 h 10000"/>
              <a:gd name="connsiteX1" fmla="*/ 9992 w 10731"/>
              <a:gd name="connsiteY1" fmla="*/ 0 h 10000"/>
              <a:gd name="connsiteX2" fmla="*/ 9992 w 10731"/>
              <a:gd name="connsiteY2" fmla="*/ 8863 h 10000"/>
              <a:gd name="connsiteX3" fmla="*/ 10000 w 10731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24832"/>
              <a:gd name="connsiteY0" fmla="*/ 14 h 10000"/>
              <a:gd name="connsiteX1" fmla="*/ 9992 w 24832"/>
              <a:gd name="connsiteY1" fmla="*/ 0 h 10000"/>
              <a:gd name="connsiteX2" fmla="*/ 9992 w 24832"/>
              <a:gd name="connsiteY2" fmla="*/ 8863 h 10000"/>
              <a:gd name="connsiteX3" fmla="*/ 24832 w 24832"/>
              <a:gd name="connsiteY3" fmla="*/ 10000 h 10000"/>
              <a:gd name="connsiteX0" fmla="*/ 0 w 25001"/>
              <a:gd name="connsiteY0" fmla="*/ 14 h 8863"/>
              <a:gd name="connsiteX1" fmla="*/ 9992 w 25001"/>
              <a:gd name="connsiteY1" fmla="*/ 0 h 8863"/>
              <a:gd name="connsiteX2" fmla="*/ 9992 w 25001"/>
              <a:gd name="connsiteY2" fmla="*/ 8863 h 8863"/>
              <a:gd name="connsiteX3" fmla="*/ 25001 w 25001"/>
              <a:gd name="connsiteY3" fmla="*/ 8776 h 8863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7"/>
              <a:gd name="connsiteY0" fmla="*/ 16 h 11255"/>
              <a:gd name="connsiteX1" fmla="*/ 3997 w 10007"/>
              <a:gd name="connsiteY1" fmla="*/ 0 h 11255"/>
              <a:gd name="connsiteX2" fmla="*/ 3997 w 10007"/>
              <a:gd name="connsiteY2" fmla="*/ 10000 h 11255"/>
              <a:gd name="connsiteX3" fmla="*/ 10007 w 10007"/>
              <a:gd name="connsiteY3" fmla="*/ 11194 h 11255"/>
              <a:gd name="connsiteX4" fmla="*/ 10000 w 10007"/>
              <a:gd name="connsiteY4" fmla="*/ 9902 h 11255"/>
              <a:gd name="connsiteX0" fmla="*/ 0 w 10008"/>
              <a:gd name="connsiteY0" fmla="*/ 16 h 11255"/>
              <a:gd name="connsiteX1" fmla="*/ 3997 w 10008"/>
              <a:gd name="connsiteY1" fmla="*/ 0 h 11255"/>
              <a:gd name="connsiteX2" fmla="*/ 3997 w 10008"/>
              <a:gd name="connsiteY2" fmla="*/ 10000 h 11255"/>
              <a:gd name="connsiteX3" fmla="*/ 10007 w 10008"/>
              <a:gd name="connsiteY3" fmla="*/ 11194 h 11255"/>
              <a:gd name="connsiteX4" fmla="*/ 10000 w 10008"/>
              <a:gd name="connsiteY4" fmla="*/ 9902 h 11255"/>
              <a:gd name="connsiteX0" fmla="*/ 0 w 10009"/>
              <a:gd name="connsiteY0" fmla="*/ 16 h 11255"/>
              <a:gd name="connsiteX1" fmla="*/ 3997 w 10009"/>
              <a:gd name="connsiteY1" fmla="*/ 0 h 11255"/>
              <a:gd name="connsiteX2" fmla="*/ 3997 w 10009"/>
              <a:gd name="connsiteY2" fmla="*/ 10000 h 11255"/>
              <a:gd name="connsiteX3" fmla="*/ 10007 w 10009"/>
              <a:gd name="connsiteY3" fmla="*/ 11194 h 11255"/>
              <a:gd name="connsiteX4" fmla="*/ 10000 w 10009"/>
              <a:gd name="connsiteY4" fmla="*/ 9902 h 11255"/>
              <a:gd name="connsiteX0" fmla="*/ 0 w 10013"/>
              <a:gd name="connsiteY0" fmla="*/ 16 h 11255"/>
              <a:gd name="connsiteX1" fmla="*/ 3997 w 10013"/>
              <a:gd name="connsiteY1" fmla="*/ 0 h 11255"/>
              <a:gd name="connsiteX2" fmla="*/ 3997 w 10013"/>
              <a:gd name="connsiteY2" fmla="*/ 10000 h 11255"/>
              <a:gd name="connsiteX3" fmla="*/ 10007 w 10013"/>
              <a:gd name="connsiteY3" fmla="*/ 11194 h 11255"/>
              <a:gd name="connsiteX4" fmla="*/ 10010 w 10013"/>
              <a:gd name="connsiteY4" fmla="*/ 9827 h 11255"/>
              <a:gd name="connsiteX0" fmla="*/ 0 w 10013"/>
              <a:gd name="connsiteY0" fmla="*/ 16 h 11194"/>
              <a:gd name="connsiteX1" fmla="*/ 3997 w 10013"/>
              <a:gd name="connsiteY1" fmla="*/ 0 h 11194"/>
              <a:gd name="connsiteX2" fmla="*/ 3997 w 10013"/>
              <a:gd name="connsiteY2" fmla="*/ 10000 h 11194"/>
              <a:gd name="connsiteX3" fmla="*/ 10007 w 10013"/>
              <a:gd name="connsiteY3" fmla="*/ 11194 h 11194"/>
              <a:gd name="connsiteX4" fmla="*/ 10010 w 10013"/>
              <a:gd name="connsiteY4" fmla="*/ 9827 h 11194"/>
              <a:gd name="connsiteX0" fmla="*/ 0 w 10013"/>
              <a:gd name="connsiteY0" fmla="*/ 16 h 11195"/>
              <a:gd name="connsiteX1" fmla="*/ 3997 w 10013"/>
              <a:gd name="connsiteY1" fmla="*/ 0 h 11195"/>
              <a:gd name="connsiteX2" fmla="*/ 4007 w 10013"/>
              <a:gd name="connsiteY2" fmla="*/ 10970 h 11195"/>
              <a:gd name="connsiteX3" fmla="*/ 10007 w 10013"/>
              <a:gd name="connsiteY3" fmla="*/ 11194 h 11195"/>
              <a:gd name="connsiteX4" fmla="*/ 10010 w 10013"/>
              <a:gd name="connsiteY4" fmla="*/ 9827 h 11195"/>
              <a:gd name="connsiteX0" fmla="*/ 0 w 10364"/>
              <a:gd name="connsiteY0" fmla="*/ 16 h 11310"/>
              <a:gd name="connsiteX1" fmla="*/ 3997 w 10364"/>
              <a:gd name="connsiteY1" fmla="*/ 0 h 11310"/>
              <a:gd name="connsiteX2" fmla="*/ 4007 w 10364"/>
              <a:gd name="connsiteY2" fmla="*/ 10970 h 11310"/>
              <a:gd name="connsiteX3" fmla="*/ 10007 w 10364"/>
              <a:gd name="connsiteY3" fmla="*/ 11194 h 11310"/>
              <a:gd name="connsiteX4" fmla="*/ 10364 w 10364"/>
              <a:gd name="connsiteY4" fmla="*/ 11168 h 11310"/>
              <a:gd name="connsiteX0" fmla="*/ 0 w 10364"/>
              <a:gd name="connsiteY0" fmla="*/ 16 h 11195"/>
              <a:gd name="connsiteX1" fmla="*/ 3997 w 10364"/>
              <a:gd name="connsiteY1" fmla="*/ 0 h 11195"/>
              <a:gd name="connsiteX2" fmla="*/ 4007 w 10364"/>
              <a:gd name="connsiteY2" fmla="*/ 10970 h 11195"/>
              <a:gd name="connsiteX3" fmla="*/ 10007 w 10364"/>
              <a:gd name="connsiteY3" fmla="*/ 11194 h 11195"/>
              <a:gd name="connsiteX4" fmla="*/ 10364 w 10364"/>
              <a:gd name="connsiteY4" fmla="*/ 11168 h 11195"/>
              <a:gd name="connsiteX0" fmla="*/ 0 w 10364"/>
              <a:gd name="connsiteY0" fmla="*/ 16 h 11841"/>
              <a:gd name="connsiteX1" fmla="*/ 3997 w 10364"/>
              <a:gd name="connsiteY1" fmla="*/ 0 h 11841"/>
              <a:gd name="connsiteX2" fmla="*/ 4007 w 10364"/>
              <a:gd name="connsiteY2" fmla="*/ 10970 h 11841"/>
              <a:gd name="connsiteX3" fmla="*/ 10364 w 10364"/>
              <a:gd name="connsiteY3" fmla="*/ 11168 h 11841"/>
              <a:gd name="connsiteX0" fmla="*/ 0 w 10364"/>
              <a:gd name="connsiteY0" fmla="*/ 16 h 11168"/>
              <a:gd name="connsiteX1" fmla="*/ 3997 w 10364"/>
              <a:gd name="connsiteY1" fmla="*/ 0 h 11168"/>
              <a:gd name="connsiteX2" fmla="*/ 4007 w 10364"/>
              <a:gd name="connsiteY2" fmla="*/ 10970 h 11168"/>
              <a:gd name="connsiteX3" fmla="*/ 10364 w 10364"/>
              <a:gd name="connsiteY3" fmla="*/ 11168 h 11168"/>
              <a:gd name="connsiteX0" fmla="*/ 0 w 10364"/>
              <a:gd name="connsiteY0" fmla="*/ 16 h 11182"/>
              <a:gd name="connsiteX1" fmla="*/ 3997 w 10364"/>
              <a:gd name="connsiteY1" fmla="*/ 0 h 11182"/>
              <a:gd name="connsiteX2" fmla="*/ 4007 w 10364"/>
              <a:gd name="connsiteY2" fmla="*/ 11162 h 11182"/>
              <a:gd name="connsiteX3" fmla="*/ 10364 w 10364"/>
              <a:gd name="connsiteY3" fmla="*/ 11168 h 11182"/>
              <a:gd name="connsiteX0" fmla="*/ 0 w 10364"/>
              <a:gd name="connsiteY0" fmla="*/ 16 h 11189"/>
              <a:gd name="connsiteX1" fmla="*/ 3997 w 10364"/>
              <a:gd name="connsiteY1" fmla="*/ 0 h 11189"/>
              <a:gd name="connsiteX2" fmla="*/ 4007 w 10364"/>
              <a:gd name="connsiteY2" fmla="*/ 11162 h 11189"/>
              <a:gd name="connsiteX3" fmla="*/ 10364 w 10364"/>
              <a:gd name="connsiteY3" fmla="*/ 11168 h 11189"/>
              <a:gd name="connsiteX0" fmla="*/ 0 w 10364"/>
              <a:gd name="connsiteY0" fmla="*/ 16 h 11168"/>
              <a:gd name="connsiteX1" fmla="*/ 3997 w 10364"/>
              <a:gd name="connsiteY1" fmla="*/ 0 h 11168"/>
              <a:gd name="connsiteX2" fmla="*/ 4007 w 10364"/>
              <a:gd name="connsiteY2" fmla="*/ 11066 h 11168"/>
              <a:gd name="connsiteX3" fmla="*/ 10364 w 10364"/>
              <a:gd name="connsiteY3" fmla="*/ 11168 h 11168"/>
              <a:gd name="connsiteX0" fmla="*/ 0 w 10364"/>
              <a:gd name="connsiteY0" fmla="*/ 16 h 11177"/>
              <a:gd name="connsiteX1" fmla="*/ 3997 w 10364"/>
              <a:gd name="connsiteY1" fmla="*/ 0 h 11177"/>
              <a:gd name="connsiteX2" fmla="*/ 4007 w 10364"/>
              <a:gd name="connsiteY2" fmla="*/ 11143 h 11177"/>
              <a:gd name="connsiteX3" fmla="*/ 10364 w 10364"/>
              <a:gd name="connsiteY3" fmla="*/ 11168 h 11177"/>
              <a:gd name="connsiteX0" fmla="*/ 0 w 10364"/>
              <a:gd name="connsiteY0" fmla="*/ 16 h 11177"/>
              <a:gd name="connsiteX1" fmla="*/ 3997 w 10364"/>
              <a:gd name="connsiteY1" fmla="*/ 0 h 11177"/>
              <a:gd name="connsiteX2" fmla="*/ 4007 w 10364"/>
              <a:gd name="connsiteY2" fmla="*/ 11143 h 11177"/>
              <a:gd name="connsiteX3" fmla="*/ 10364 w 10364"/>
              <a:gd name="connsiteY3" fmla="*/ 11168 h 11177"/>
              <a:gd name="connsiteX0" fmla="*/ 0 w 10364"/>
              <a:gd name="connsiteY0" fmla="*/ 16 h 11169"/>
              <a:gd name="connsiteX1" fmla="*/ 3997 w 10364"/>
              <a:gd name="connsiteY1" fmla="*/ 0 h 11169"/>
              <a:gd name="connsiteX2" fmla="*/ 4007 w 10364"/>
              <a:gd name="connsiteY2" fmla="*/ 11143 h 11169"/>
              <a:gd name="connsiteX3" fmla="*/ 10364 w 10364"/>
              <a:gd name="connsiteY3" fmla="*/ 11168 h 11169"/>
              <a:gd name="connsiteX0" fmla="*/ 0 w 10364"/>
              <a:gd name="connsiteY0" fmla="*/ 16 h 15108"/>
              <a:gd name="connsiteX1" fmla="*/ 3997 w 10364"/>
              <a:gd name="connsiteY1" fmla="*/ 0 h 15108"/>
              <a:gd name="connsiteX2" fmla="*/ 3996 w 10364"/>
              <a:gd name="connsiteY2" fmla="*/ 15108 h 15108"/>
              <a:gd name="connsiteX3" fmla="*/ 10364 w 10364"/>
              <a:gd name="connsiteY3" fmla="*/ 11168 h 15108"/>
              <a:gd name="connsiteX0" fmla="*/ 0 w 10428"/>
              <a:gd name="connsiteY0" fmla="*/ 16 h 15194"/>
              <a:gd name="connsiteX1" fmla="*/ 3997 w 10428"/>
              <a:gd name="connsiteY1" fmla="*/ 0 h 15194"/>
              <a:gd name="connsiteX2" fmla="*/ 3996 w 10428"/>
              <a:gd name="connsiteY2" fmla="*/ 15108 h 15194"/>
              <a:gd name="connsiteX3" fmla="*/ 10428 w 10428"/>
              <a:gd name="connsiteY3" fmla="*/ 15194 h 15194"/>
              <a:gd name="connsiteX0" fmla="*/ 0 w 18065"/>
              <a:gd name="connsiteY0" fmla="*/ 16 h 15255"/>
              <a:gd name="connsiteX1" fmla="*/ 3997 w 18065"/>
              <a:gd name="connsiteY1" fmla="*/ 0 h 15255"/>
              <a:gd name="connsiteX2" fmla="*/ 3996 w 18065"/>
              <a:gd name="connsiteY2" fmla="*/ 15108 h 15255"/>
              <a:gd name="connsiteX3" fmla="*/ 18065 w 18065"/>
              <a:gd name="connsiteY3" fmla="*/ 15255 h 15255"/>
              <a:gd name="connsiteX0" fmla="*/ 0 w 19112"/>
              <a:gd name="connsiteY0" fmla="*/ 16 h 15286"/>
              <a:gd name="connsiteX1" fmla="*/ 3997 w 19112"/>
              <a:gd name="connsiteY1" fmla="*/ 0 h 15286"/>
              <a:gd name="connsiteX2" fmla="*/ 3996 w 19112"/>
              <a:gd name="connsiteY2" fmla="*/ 15108 h 15286"/>
              <a:gd name="connsiteX3" fmla="*/ 19112 w 19112"/>
              <a:gd name="connsiteY3" fmla="*/ 15286 h 15286"/>
              <a:gd name="connsiteX0" fmla="*/ 0 w 19112"/>
              <a:gd name="connsiteY0" fmla="*/ 16 h 16281"/>
              <a:gd name="connsiteX1" fmla="*/ 3997 w 19112"/>
              <a:gd name="connsiteY1" fmla="*/ 0 h 16281"/>
              <a:gd name="connsiteX2" fmla="*/ 3996 w 19112"/>
              <a:gd name="connsiteY2" fmla="*/ 15108 h 16281"/>
              <a:gd name="connsiteX3" fmla="*/ 18611 w 19112"/>
              <a:gd name="connsiteY3" fmla="*/ 15285 h 16281"/>
              <a:gd name="connsiteX4" fmla="*/ 19112 w 19112"/>
              <a:gd name="connsiteY4" fmla="*/ 15286 h 16281"/>
              <a:gd name="connsiteX0" fmla="*/ 0 w 19112"/>
              <a:gd name="connsiteY0" fmla="*/ 16 h 15286"/>
              <a:gd name="connsiteX1" fmla="*/ 3997 w 19112"/>
              <a:gd name="connsiteY1" fmla="*/ 0 h 15286"/>
              <a:gd name="connsiteX2" fmla="*/ 3996 w 19112"/>
              <a:gd name="connsiteY2" fmla="*/ 15108 h 15286"/>
              <a:gd name="connsiteX3" fmla="*/ 18611 w 19112"/>
              <a:gd name="connsiteY3" fmla="*/ 15285 h 15286"/>
              <a:gd name="connsiteX4" fmla="*/ 19112 w 19112"/>
              <a:gd name="connsiteY4" fmla="*/ 15286 h 15286"/>
              <a:gd name="connsiteX0" fmla="*/ 0 w 18611"/>
              <a:gd name="connsiteY0" fmla="*/ 16 h 15285"/>
              <a:gd name="connsiteX1" fmla="*/ 3997 w 18611"/>
              <a:gd name="connsiteY1" fmla="*/ 0 h 15285"/>
              <a:gd name="connsiteX2" fmla="*/ 3996 w 18611"/>
              <a:gd name="connsiteY2" fmla="*/ 15108 h 15285"/>
              <a:gd name="connsiteX3" fmla="*/ 18611 w 18611"/>
              <a:gd name="connsiteY3" fmla="*/ 15285 h 15285"/>
              <a:gd name="connsiteX4" fmla="*/ 18599 w 18611"/>
              <a:gd name="connsiteY4" fmla="*/ 10497 h 15285"/>
              <a:gd name="connsiteX0" fmla="*/ 0 w 18695"/>
              <a:gd name="connsiteY0" fmla="*/ 16 h 15285"/>
              <a:gd name="connsiteX1" fmla="*/ 3997 w 18695"/>
              <a:gd name="connsiteY1" fmla="*/ 0 h 15285"/>
              <a:gd name="connsiteX2" fmla="*/ 3996 w 18695"/>
              <a:gd name="connsiteY2" fmla="*/ 15108 h 15285"/>
              <a:gd name="connsiteX3" fmla="*/ 18611 w 18695"/>
              <a:gd name="connsiteY3" fmla="*/ 15285 h 15285"/>
              <a:gd name="connsiteX4" fmla="*/ 18695 w 18695"/>
              <a:gd name="connsiteY4" fmla="*/ 10466 h 15285"/>
              <a:gd name="connsiteX0" fmla="*/ 0 w 18695"/>
              <a:gd name="connsiteY0" fmla="*/ 16 h 15285"/>
              <a:gd name="connsiteX1" fmla="*/ 3997 w 18695"/>
              <a:gd name="connsiteY1" fmla="*/ 0 h 15285"/>
              <a:gd name="connsiteX2" fmla="*/ 3996 w 18695"/>
              <a:gd name="connsiteY2" fmla="*/ 15108 h 15285"/>
              <a:gd name="connsiteX3" fmla="*/ 18686 w 18695"/>
              <a:gd name="connsiteY3" fmla="*/ 15285 h 15285"/>
              <a:gd name="connsiteX4" fmla="*/ 18695 w 18695"/>
              <a:gd name="connsiteY4" fmla="*/ 10466 h 15285"/>
              <a:gd name="connsiteX0" fmla="*/ 0 w 18695"/>
              <a:gd name="connsiteY0" fmla="*/ 16 h 15285"/>
              <a:gd name="connsiteX1" fmla="*/ 3997 w 18695"/>
              <a:gd name="connsiteY1" fmla="*/ 0 h 15285"/>
              <a:gd name="connsiteX2" fmla="*/ 3996 w 18695"/>
              <a:gd name="connsiteY2" fmla="*/ 15108 h 15285"/>
              <a:gd name="connsiteX3" fmla="*/ 18686 w 18695"/>
              <a:gd name="connsiteY3" fmla="*/ 15285 h 15285"/>
              <a:gd name="connsiteX4" fmla="*/ 18695 w 18695"/>
              <a:gd name="connsiteY4" fmla="*/ 10466 h 15285"/>
              <a:gd name="connsiteX0" fmla="*/ 0 w 18696"/>
              <a:gd name="connsiteY0" fmla="*/ 16 h 15285"/>
              <a:gd name="connsiteX1" fmla="*/ 3997 w 18696"/>
              <a:gd name="connsiteY1" fmla="*/ 0 h 15285"/>
              <a:gd name="connsiteX2" fmla="*/ 3996 w 18696"/>
              <a:gd name="connsiteY2" fmla="*/ 15108 h 15285"/>
              <a:gd name="connsiteX3" fmla="*/ 18686 w 18696"/>
              <a:gd name="connsiteY3" fmla="*/ 15285 h 15285"/>
              <a:gd name="connsiteX4" fmla="*/ 18695 w 18696"/>
              <a:gd name="connsiteY4" fmla="*/ 10466 h 15285"/>
              <a:gd name="connsiteX0" fmla="*/ 0 w 18716"/>
              <a:gd name="connsiteY0" fmla="*/ 16 h 15285"/>
              <a:gd name="connsiteX1" fmla="*/ 3997 w 18716"/>
              <a:gd name="connsiteY1" fmla="*/ 0 h 15285"/>
              <a:gd name="connsiteX2" fmla="*/ 3996 w 18716"/>
              <a:gd name="connsiteY2" fmla="*/ 15108 h 15285"/>
              <a:gd name="connsiteX3" fmla="*/ 18686 w 18716"/>
              <a:gd name="connsiteY3" fmla="*/ 15285 h 15285"/>
              <a:gd name="connsiteX4" fmla="*/ 18716 w 18716"/>
              <a:gd name="connsiteY4" fmla="*/ 6470 h 15285"/>
              <a:gd name="connsiteX0" fmla="*/ 0 w 19780"/>
              <a:gd name="connsiteY0" fmla="*/ 16 h 15285"/>
              <a:gd name="connsiteX1" fmla="*/ 3997 w 19780"/>
              <a:gd name="connsiteY1" fmla="*/ 0 h 15285"/>
              <a:gd name="connsiteX2" fmla="*/ 3996 w 19780"/>
              <a:gd name="connsiteY2" fmla="*/ 15108 h 15285"/>
              <a:gd name="connsiteX3" fmla="*/ 18686 w 19780"/>
              <a:gd name="connsiteY3" fmla="*/ 15285 h 15285"/>
              <a:gd name="connsiteX4" fmla="*/ 18707 w 19780"/>
              <a:gd name="connsiteY4" fmla="*/ 8971 h 15285"/>
              <a:gd name="connsiteX5" fmla="*/ 18716 w 19780"/>
              <a:gd name="connsiteY5" fmla="*/ 6470 h 15285"/>
              <a:gd name="connsiteX0" fmla="*/ 0 w 19780"/>
              <a:gd name="connsiteY0" fmla="*/ 16 h 15285"/>
              <a:gd name="connsiteX1" fmla="*/ 3997 w 19780"/>
              <a:gd name="connsiteY1" fmla="*/ 0 h 15285"/>
              <a:gd name="connsiteX2" fmla="*/ 3996 w 19780"/>
              <a:gd name="connsiteY2" fmla="*/ 15108 h 15285"/>
              <a:gd name="connsiteX3" fmla="*/ 18686 w 19780"/>
              <a:gd name="connsiteY3" fmla="*/ 15285 h 15285"/>
              <a:gd name="connsiteX4" fmla="*/ 18707 w 19780"/>
              <a:gd name="connsiteY4" fmla="*/ 8269 h 15285"/>
              <a:gd name="connsiteX5" fmla="*/ 18716 w 19780"/>
              <a:gd name="connsiteY5" fmla="*/ 6470 h 15285"/>
              <a:gd name="connsiteX0" fmla="*/ 0 w 19780"/>
              <a:gd name="connsiteY0" fmla="*/ 16 h 15285"/>
              <a:gd name="connsiteX1" fmla="*/ 3997 w 19780"/>
              <a:gd name="connsiteY1" fmla="*/ 0 h 15285"/>
              <a:gd name="connsiteX2" fmla="*/ 3996 w 19780"/>
              <a:gd name="connsiteY2" fmla="*/ 15108 h 15285"/>
              <a:gd name="connsiteX3" fmla="*/ 18686 w 19780"/>
              <a:gd name="connsiteY3" fmla="*/ 15285 h 15285"/>
              <a:gd name="connsiteX4" fmla="*/ 18707 w 19780"/>
              <a:gd name="connsiteY4" fmla="*/ 8269 h 15285"/>
              <a:gd name="connsiteX5" fmla="*/ 18716 w 19780"/>
              <a:gd name="connsiteY5" fmla="*/ 6470 h 15285"/>
              <a:gd name="connsiteX0" fmla="*/ 0 w 19783"/>
              <a:gd name="connsiteY0" fmla="*/ 16 h 15285"/>
              <a:gd name="connsiteX1" fmla="*/ 3997 w 19783"/>
              <a:gd name="connsiteY1" fmla="*/ 0 h 15285"/>
              <a:gd name="connsiteX2" fmla="*/ 3996 w 19783"/>
              <a:gd name="connsiteY2" fmla="*/ 15108 h 15285"/>
              <a:gd name="connsiteX3" fmla="*/ 18686 w 19783"/>
              <a:gd name="connsiteY3" fmla="*/ 15285 h 15285"/>
              <a:gd name="connsiteX4" fmla="*/ 18718 w 19783"/>
              <a:gd name="connsiteY4" fmla="*/ 7476 h 15285"/>
              <a:gd name="connsiteX5" fmla="*/ 18716 w 19783"/>
              <a:gd name="connsiteY5" fmla="*/ 6470 h 15285"/>
              <a:gd name="connsiteX0" fmla="*/ 0 w 19714"/>
              <a:gd name="connsiteY0" fmla="*/ 16 h 15285"/>
              <a:gd name="connsiteX1" fmla="*/ 3997 w 19714"/>
              <a:gd name="connsiteY1" fmla="*/ 0 h 15285"/>
              <a:gd name="connsiteX2" fmla="*/ 3996 w 19714"/>
              <a:gd name="connsiteY2" fmla="*/ 15108 h 15285"/>
              <a:gd name="connsiteX3" fmla="*/ 18686 w 19714"/>
              <a:gd name="connsiteY3" fmla="*/ 15285 h 15285"/>
              <a:gd name="connsiteX4" fmla="*/ 18718 w 19714"/>
              <a:gd name="connsiteY4" fmla="*/ 7476 h 15285"/>
              <a:gd name="connsiteX5" fmla="*/ 18716 w 19714"/>
              <a:gd name="connsiteY5" fmla="*/ 6470 h 15285"/>
              <a:gd name="connsiteX0" fmla="*/ 0 w 19714"/>
              <a:gd name="connsiteY0" fmla="*/ 16 h 15285"/>
              <a:gd name="connsiteX1" fmla="*/ 3997 w 19714"/>
              <a:gd name="connsiteY1" fmla="*/ 0 h 15285"/>
              <a:gd name="connsiteX2" fmla="*/ 3996 w 19714"/>
              <a:gd name="connsiteY2" fmla="*/ 15108 h 15285"/>
              <a:gd name="connsiteX3" fmla="*/ 18686 w 19714"/>
              <a:gd name="connsiteY3" fmla="*/ 15285 h 15285"/>
              <a:gd name="connsiteX4" fmla="*/ 18718 w 19714"/>
              <a:gd name="connsiteY4" fmla="*/ 7476 h 15285"/>
              <a:gd name="connsiteX5" fmla="*/ 18716 w 19714"/>
              <a:gd name="connsiteY5" fmla="*/ 6470 h 15285"/>
              <a:gd name="connsiteX0" fmla="*/ 0 w 19714"/>
              <a:gd name="connsiteY0" fmla="*/ 16 h 15285"/>
              <a:gd name="connsiteX1" fmla="*/ 3997 w 19714"/>
              <a:gd name="connsiteY1" fmla="*/ 0 h 15285"/>
              <a:gd name="connsiteX2" fmla="*/ 3996 w 19714"/>
              <a:gd name="connsiteY2" fmla="*/ 15108 h 15285"/>
              <a:gd name="connsiteX3" fmla="*/ 18686 w 19714"/>
              <a:gd name="connsiteY3" fmla="*/ 15285 h 15285"/>
              <a:gd name="connsiteX4" fmla="*/ 18718 w 19714"/>
              <a:gd name="connsiteY4" fmla="*/ 7476 h 15285"/>
              <a:gd name="connsiteX5" fmla="*/ 18716 w 19714"/>
              <a:gd name="connsiteY5" fmla="*/ 6470 h 15285"/>
              <a:gd name="connsiteX0" fmla="*/ 0 w 19714"/>
              <a:gd name="connsiteY0" fmla="*/ 16 h 15285"/>
              <a:gd name="connsiteX1" fmla="*/ 3997 w 19714"/>
              <a:gd name="connsiteY1" fmla="*/ 0 h 15285"/>
              <a:gd name="connsiteX2" fmla="*/ 3996 w 19714"/>
              <a:gd name="connsiteY2" fmla="*/ 15108 h 15285"/>
              <a:gd name="connsiteX3" fmla="*/ 18686 w 19714"/>
              <a:gd name="connsiteY3" fmla="*/ 15285 h 15285"/>
              <a:gd name="connsiteX4" fmla="*/ 18718 w 19714"/>
              <a:gd name="connsiteY4" fmla="*/ 7476 h 15285"/>
              <a:gd name="connsiteX5" fmla="*/ 18716 w 19714"/>
              <a:gd name="connsiteY5" fmla="*/ 6470 h 15285"/>
              <a:gd name="connsiteX0" fmla="*/ 0 w 19597"/>
              <a:gd name="connsiteY0" fmla="*/ 16 h 15285"/>
              <a:gd name="connsiteX1" fmla="*/ 3997 w 19597"/>
              <a:gd name="connsiteY1" fmla="*/ 0 h 15285"/>
              <a:gd name="connsiteX2" fmla="*/ 3996 w 19597"/>
              <a:gd name="connsiteY2" fmla="*/ 15108 h 15285"/>
              <a:gd name="connsiteX3" fmla="*/ 18686 w 19597"/>
              <a:gd name="connsiteY3" fmla="*/ 15285 h 15285"/>
              <a:gd name="connsiteX4" fmla="*/ 17660 w 19597"/>
              <a:gd name="connsiteY4" fmla="*/ 7812 h 15285"/>
              <a:gd name="connsiteX5" fmla="*/ 18718 w 19597"/>
              <a:gd name="connsiteY5" fmla="*/ 7476 h 15285"/>
              <a:gd name="connsiteX6" fmla="*/ 18716 w 19597"/>
              <a:gd name="connsiteY6" fmla="*/ 6470 h 15285"/>
              <a:gd name="connsiteX0" fmla="*/ 0 w 19597"/>
              <a:gd name="connsiteY0" fmla="*/ 16 h 15285"/>
              <a:gd name="connsiteX1" fmla="*/ 3997 w 19597"/>
              <a:gd name="connsiteY1" fmla="*/ 0 h 15285"/>
              <a:gd name="connsiteX2" fmla="*/ 3996 w 19597"/>
              <a:gd name="connsiteY2" fmla="*/ 15108 h 15285"/>
              <a:gd name="connsiteX3" fmla="*/ 18686 w 19597"/>
              <a:gd name="connsiteY3" fmla="*/ 15285 h 15285"/>
              <a:gd name="connsiteX4" fmla="*/ 17660 w 19597"/>
              <a:gd name="connsiteY4" fmla="*/ 7812 h 15285"/>
              <a:gd name="connsiteX5" fmla="*/ 18718 w 19597"/>
              <a:gd name="connsiteY5" fmla="*/ 7476 h 15285"/>
              <a:gd name="connsiteX6" fmla="*/ 18716 w 19597"/>
              <a:gd name="connsiteY6" fmla="*/ 6470 h 15285"/>
              <a:gd name="connsiteX0" fmla="*/ 0 w 19597"/>
              <a:gd name="connsiteY0" fmla="*/ 16 h 15285"/>
              <a:gd name="connsiteX1" fmla="*/ 3997 w 19597"/>
              <a:gd name="connsiteY1" fmla="*/ 0 h 15285"/>
              <a:gd name="connsiteX2" fmla="*/ 3996 w 19597"/>
              <a:gd name="connsiteY2" fmla="*/ 15108 h 15285"/>
              <a:gd name="connsiteX3" fmla="*/ 18686 w 19597"/>
              <a:gd name="connsiteY3" fmla="*/ 15285 h 15285"/>
              <a:gd name="connsiteX4" fmla="*/ 17660 w 19597"/>
              <a:gd name="connsiteY4" fmla="*/ 7812 h 15285"/>
              <a:gd name="connsiteX5" fmla="*/ 18718 w 19597"/>
              <a:gd name="connsiteY5" fmla="*/ 7476 h 15285"/>
              <a:gd name="connsiteX6" fmla="*/ 18716 w 19597"/>
              <a:gd name="connsiteY6" fmla="*/ 6470 h 15285"/>
              <a:gd name="connsiteX0" fmla="*/ 0 w 19576"/>
              <a:gd name="connsiteY0" fmla="*/ 16 h 15285"/>
              <a:gd name="connsiteX1" fmla="*/ 3997 w 19576"/>
              <a:gd name="connsiteY1" fmla="*/ 0 h 15285"/>
              <a:gd name="connsiteX2" fmla="*/ 3996 w 19576"/>
              <a:gd name="connsiteY2" fmla="*/ 15108 h 15285"/>
              <a:gd name="connsiteX3" fmla="*/ 18686 w 19576"/>
              <a:gd name="connsiteY3" fmla="*/ 15285 h 15285"/>
              <a:gd name="connsiteX4" fmla="*/ 17532 w 19576"/>
              <a:gd name="connsiteY4" fmla="*/ 7293 h 15285"/>
              <a:gd name="connsiteX5" fmla="*/ 18718 w 19576"/>
              <a:gd name="connsiteY5" fmla="*/ 7476 h 15285"/>
              <a:gd name="connsiteX6" fmla="*/ 18716 w 19576"/>
              <a:gd name="connsiteY6" fmla="*/ 6470 h 15285"/>
              <a:gd name="connsiteX0" fmla="*/ 0 w 19576"/>
              <a:gd name="connsiteY0" fmla="*/ 16 h 15285"/>
              <a:gd name="connsiteX1" fmla="*/ 3997 w 19576"/>
              <a:gd name="connsiteY1" fmla="*/ 0 h 15285"/>
              <a:gd name="connsiteX2" fmla="*/ 3996 w 19576"/>
              <a:gd name="connsiteY2" fmla="*/ 15108 h 15285"/>
              <a:gd name="connsiteX3" fmla="*/ 18686 w 19576"/>
              <a:gd name="connsiteY3" fmla="*/ 15285 h 15285"/>
              <a:gd name="connsiteX4" fmla="*/ 17532 w 19576"/>
              <a:gd name="connsiteY4" fmla="*/ 7354 h 15285"/>
              <a:gd name="connsiteX5" fmla="*/ 18718 w 19576"/>
              <a:gd name="connsiteY5" fmla="*/ 7476 h 15285"/>
              <a:gd name="connsiteX6" fmla="*/ 18716 w 19576"/>
              <a:gd name="connsiteY6" fmla="*/ 6470 h 15285"/>
              <a:gd name="connsiteX0" fmla="*/ 0 w 19579"/>
              <a:gd name="connsiteY0" fmla="*/ 16 h 15285"/>
              <a:gd name="connsiteX1" fmla="*/ 3997 w 19579"/>
              <a:gd name="connsiteY1" fmla="*/ 0 h 15285"/>
              <a:gd name="connsiteX2" fmla="*/ 3996 w 19579"/>
              <a:gd name="connsiteY2" fmla="*/ 15108 h 15285"/>
              <a:gd name="connsiteX3" fmla="*/ 18686 w 19579"/>
              <a:gd name="connsiteY3" fmla="*/ 15285 h 15285"/>
              <a:gd name="connsiteX4" fmla="*/ 17553 w 19579"/>
              <a:gd name="connsiteY4" fmla="*/ 7476 h 15285"/>
              <a:gd name="connsiteX5" fmla="*/ 18718 w 19579"/>
              <a:gd name="connsiteY5" fmla="*/ 7476 h 15285"/>
              <a:gd name="connsiteX6" fmla="*/ 18716 w 19579"/>
              <a:gd name="connsiteY6" fmla="*/ 6470 h 15285"/>
              <a:gd name="connsiteX0" fmla="*/ 0 w 19578"/>
              <a:gd name="connsiteY0" fmla="*/ 16 h 15285"/>
              <a:gd name="connsiteX1" fmla="*/ 3997 w 19578"/>
              <a:gd name="connsiteY1" fmla="*/ 0 h 15285"/>
              <a:gd name="connsiteX2" fmla="*/ 3996 w 19578"/>
              <a:gd name="connsiteY2" fmla="*/ 15108 h 15285"/>
              <a:gd name="connsiteX3" fmla="*/ 18686 w 19578"/>
              <a:gd name="connsiteY3" fmla="*/ 15285 h 15285"/>
              <a:gd name="connsiteX4" fmla="*/ 17542 w 19578"/>
              <a:gd name="connsiteY4" fmla="*/ 7415 h 15285"/>
              <a:gd name="connsiteX5" fmla="*/ 18718 w 19578"/>
              <a:gd name="connsiteY5" fmla="*/ 7476 h 15285"/>
              <a:gd name="connsiteX6" fmla="*/ 18716 w 19578"/>
              <a:gd name="connsiteY6" fmla="*/ 6470 h 15285"/>
              <a:gd name="connsiteX0" fmla="*/ 0 w 19578"/>
              <a:gd name="connsiteY0" fmla="*/ 16 h 15285"/>
              <a:gd name="connsiteX1" fmla="*/ 3997 w 19578"/>
              <a:gd name="connsiteY1" fmla="*/ 0 h 15285"/>
              <a:gd name="connsiteX2" fmla="*/ 3996 w 19578"/>
              <a:gd name="connsiteY2" fmla="*/ 15108 h 15285"/>
              <a:gd name="connsiteX3" fmla="*/ 18686 w 19578"/>
              <a:gd name="connsiteY3" fmla="*/ 15285 h 15285"/>
              <a:gd name="connsiteX4" fmla="*/ 17542 w 19578"/>
              <a:gd name="connsiteY4" fmla="*/ 7415 h 15285"/>
              <a:gd name="connsiteX5" fmla="*/ 18718 w 19578"/>
              <a:gd name="connsiteY5" fmla="*/ 7476 h 15285"/>
              <a:gd name="connsiteX6" fmla="*/ 18716 w 19578"/>
              <a:gd name="connsiteY6" fmla="*/ 6470 h 15285"/>
              <a:gd name="connsiteX0" fmla="*/ 0 w 19581"/>
              <a:gd name="connsiteY0" fmla="*/ 16 h 15285"/>
              <a:gd name="connsiteX1" fmla="*/ 3997 w 19581"/>
              <a:gd name="connsiteY1" fmla="*/ 0 h 15285"/>
              <a:gd name="connsiteX2" fmla="*/ 3996 w 19581"/>
              <a:gd name="connsiteY2" fmla="*/ 15108 h 15285"/>
              <a:gd name="connsiteX3" fmla="*/ 18686 w 19581"/>
              <a:gd name="connsiteY3" fmla="*/ 15285 h 15285"/>
              <a:gd name="connsiteX4" fmla="*/ 17563 w 19581"/>
              <a:gd name="connsiteY4" fmla="*/ 7415 h 15285"/>
              <a:gd name="connsiteX5" fmla="*/ 18718 w 19581"/>
              <a:gd name="connsiteY5" fmla="*/ 7476 h 15285"/>
              <a:gd name="connsiteX6" fmla="*/ 18716 w 19581"/>
              <a:gd name="connsiteY6" fmla="*/ 6470 h 15285"/>
              <a:gd name="connsiteX0" fmla="*/ 0 w 18719"/>
              <a:gd name="connsiteY0" fmla="*/ 16 h 15285"/>
              <a:gd name="connsiteX1" fmla="*/ 3997 w 18719"/>
              <a:gd name="connsiteY1" fmla="*/ 0 h 15285"/>
              <a:gd name="connsiteX2" fmla="*/ 3996 w 18719"/>
              <a:gd name="connsiteY2" fmla="*/ 15108 h 15285"/>
              <a:gd name="connsiteX3" fmla="*/ 18686 w 18719"/>
              <a:gd name="connsiteY3" fmla="*/ 15285 h 15285"/>
              <a:gd name="connsiteX4" fmla="*/ 17563 w 18719"/>
              <a:gd name="connsiteY4" fmla="*/ 7415 h 15285"/>
              <a:gd name="connsiteX5" fmla="*/ 18718 w 18719"/>
              <a:gd name="connsiteY5" fmla="*/ 7476 h 15285"/>
              <a:gd name="connsiteX6" fmla="*/ 18716 w 18719"/>
              <a:gd name="connsiteY6" fmla="*/ 6470 h 15285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629 w 18719"/>
              <a:gd name="connsiteY3" fmla="*/ 15254 h 15254"/>
              <a:gd name="connsiteX4" fmla="*/ 17563 w 18719"/>
              <a:gd name="connsiteY4" fmla="*/ 7415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565 w 18719"/>
              <a:gd name="connsiteY3" fmla="*/ 15254 h 15254"/>
              <a:gd name="connsiteX4" fmla="*/ 17563 w 18719"/>
              <a:gd name="connsiteY4" fmla="*/ 7415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565 w 18719"/>
              <a:gd name="connsiteY3" fmla="*/ 15254 h 15254"/>
              <a:gd name="connsiteX4" fmla="*/ 17563 w 18719"/>
              <a:gd name="connsiteY4" fmla="*/ 7507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565 w 18719"/>
              <a:gd name="connsiteY3" fmla="*/ 15254 h 15254"/>
              <a:gd name="connsiteX4" fmla="*/ 17563 w 18719"/>
              <a:gd name="connsiteY4" fmla="*/ 7507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565 w 18719"/>
              <a:gd name="connsiteY3" fmla="*/ 15254 h 15254"/>
              <a:gd name="connsiteX4" fmla="*/ 17563 w 18719"/>
              <a:gd name="connsiteY4" fmla="*/ 7507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565 w 18719"/>
              <a:gd name="connsiteY3" fmla="*/ 15254 h 15254"/>
              <a:gd name="connsiteX4" fmla="*/ 17574 w 18719"/>
              <a:gd name="connsiteY4" fmla="*/ 7446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565 w 18719"/>
              <a:gd name="connsiteY3" fmla="*/ 15254 h 15254"/>
              <a:gd name="connsiteX4" fmla="*/ 17574 w 18719"/>
              <a:gd name="connsiteY4" fmla="*/ 7446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19"/>
              <a:gd name="connsiteY0" fmla="*/ 16 h 15254"/>
              <a:gd name="connsiteX1" fmla="*/ 3997 w 18719"/>
              <a:gd name="connsiteY1" fmla="*/ 0 h 15254"/>
              <a:gd name="connsiteX2" fmla="*/ 3996 w 18719"/>
              <a:gd name="connsiteY2" fmla="*/ 15108 h 15254"/>
              <a:gd name="connsiteX3" fmla="*/ 17565 w 18719"/>
              <a:gd name="connsiteY3" fmla="*/ 15254 h 15254"/>
              <a:gd name="connsiteX4" fmla="*/ 17566 w 18719"/>
              <a:gd name="connsiteY4" fmla="*/ 9524 h 15254"/>
              <a:gd name="connsiteX5" fmla="*/ 18718 w 18719"/>
              <a:gd name="connsiteY5" fmla="*/ 7476 h 15254"/>
              <a:gd name="connsiteX6" fmla="*/ 18716 w 18719"/>
              <a:gd name="connsiteY6" fmla="*/ 6470 h 15254"/>
              <a:gd name="connsiteX0" fmla="*/ 0 w 18726"/>
              <a:gd name="connsiteY0" fmla="*/ 16 h 15254"/>
              <a:gd name="connsiteX1" fmla="*/ 3997 w 18726"/>
              <a:gd name="connsiteY1" fmla="*/ 0 h 15254"/>
              <a:gd name="connsiteX2" fmla="*/ 3996 w 18726"/>
              <a:gd name="connsiteY2" fmla="*/ 15108 h 15254"/>
              <a:gd name="connsiteX3" fmla="*/ 17565 w 18726"/>
              <a:gd name="connsiteY3" fmla="*/ 15254 h 15254"/>
              <a:gd name="connsiteX4" fmla="*/ 17566 w 18726"/>
              <a:gd name="connsiteY4" fmla="*/ 9524 h 15254"/>
              <a:gd name="connsiteX5" fmla="*/ 18726 w 18726"/>
              <a:gd name="connsiteY5" fmla="*/ 9482 h 15254"/>
              <a:gd name="connsiteX6" fmla="*/ 18716 w 18726"/>
              <a:gd name="connsiteY6" fmla="*/ 6470 h 15254"/>
              <a:gd name="connsiteX0" fmla="*/ 0 w 18716"/>
              <a:gd name="connsiteY0" fmla="*/ 16 h 15254"/>
              <a:gd name="connsiteX1" fmla="*/ 3997 w 18716"/>
              <a:gd name="connsiteY1" fmla="*/ 0 h 15254"/>
              <a:gd name="connsiteX2" fmla="*/ 3996 w 18716"/>
              <a:gd name="connsiteY2" fmla="*/ 15108 h 15254"/>
              <a:gd name="connsiteX3" fmla="*/ 17565 w 18716"/>
              <a:gd name="connsiteY3" fmla="*/ 15254 h 15254"/>
              <a:gd name="connsiteX4" fmla="*/ 17566 w 18716"/>
              <a:gd name="connsiteY4" fmla="*/ 9524 h 15254"/>
              <a:gd name="connsiteX5" fmla="*/ 18709 w 18716"/>
              <a:gd name="connsiteY5" fmla="*/ 9506 h 15254"/>
              <a:gd name="connsiteX6" fmla="*/ 18716 w 18716"/>
              <a:gd name="connsiteY6" fmla="*/ 6470 h 15254"/>
              <a:gd name="connsiteX0" fmla="*/ 0 w 18716"/>
              <a:gd name="connsiteY0" fmla="*/ 16 h 15254"/>
              <a:gd name="connsiteX1" fmla="*/ 3997 w 18716"/>
              <a:gd name="connsiteY1" fmla="*/ 0 h 15254"/>
              <a:gd name="connsiteX2" fmla="*/ 3996 w 18716"/>
              <a:gd name="connsiteY2" fmla="*/ 15108 h 15254"/>
              <a:gd name="connsiteX3" fmla="*/ 17565 w 18716"/>
              <a:gd name="connsiteY3" fmla="*/ 15254 h 15254"/>
              <a:gd name="connsiteX4" fmla="*/ 17566 w 18716"/>
              <a:gd name="connsiteY4" fmla="*/ 9524 h 15254"/>
              <a:gd name="connsiteX5" fmla="*/ 18709 w 18716"/>
              <a:gd name="connsiteY5" fmla="*/ 9506 h 15254"/>
              <a:gd name="connsiteX6" fmla="*/ 18716 w 18716"/>
              <a:gd name="connsiteY6" fmla="*/ 6470 h 15254"/>
              <a:gd name="connsiteX0" fmla="*/ 0 w 18716"/>
              <a:gd name="connsiteY0" fmla="*/ 16 h 15254"/>
              <a:gd name="connsiteX1" fmla="*/ 3997 w 18716"/>
              <a:gd name="connsiteY1" fmla="*/ 0 h 15254"/>
              <a:gd name="connsiteX2" fmla="*/ 3996 w 18716"/>
              <a:gd name="connsiteY2" fmla="*/ 15108 h 15254"/>
              <a:gd name="connsiteX3" fmla="*/ 17565 w 18716"/>
              <a:gd name="connsiteY3" fmla="*/ 15254 h 15254"/>
              <a:gd name="connsiteX4" fmla="*/ 17566 w 18716"/>
              <a:gd name="connsiteY4" fmla="*/ 9524 h 15254"/>
              <a:gd name="connsiteX5" fmla="*/ 18709 w 18716"/>
              <a:gd name="connsiteY5" fmla="*/ 9506 h 15254"/>
              <a:gd name="connsiteX6" fmla="*/ 18716 w 18716"/>
              <a:gd name="connsiteY6" fmla="*/ 6470 h 15254"/>
              <a:gd name="connsiteX0" fmla="*/ 0 w 18716"/>
              <a:gd name="connsiteY0" fmla="*/ 16 h 15254"/>
              <a:gd name="connsiteX1" fmla="*/ 3997 w 18716"/>
              <a:gd name="connsiteY1" fmla="*/ 0 h 15254"/>
              <a:gd name="connsiteX2" fmla="*/ 3996 w 18716"/>
              <a:gd name="connsiteY2" fmla="*/ 15108 h 15254"/>
              <a:gd name="connsiteX3" fmla="*/ 17565 w 18716"/>
              <a:gd name="connsiteY3" fmla="*/ 15254 h 15254"/>
              <a:gd name="connsiteX4" fmla="*/ 17566 w 18716"/>
              <a:gd name="connsiteY4" fmla="*/ 9524 h 15254"/>
              <a:gd name="connsiteX5" fmla="*/ 18709 w 18716"/>
              <a:gd name="connsiteY5" fmla="*/ 9506 h 15254"/>
              <a:gd name="connsiteX6" fmla="*/ 18716 w 18716"/>
              <a:gd name="connsiteY6" fmla="*/ 6470 h 15254"/>
              <a:gd name="connsiteX0" fmla="*/ 0 w 18716"/>
              <a:gd name="connsiteY0" fmla="*/ 16 h 15294"/>
              <a:gd name="connsiteX1" fmla="*/ 3997 w 18716"/>
              <a:gd name="connsiteY1" fmla="*/ 0 h 15294"/>
              <a:gd name="connsiteX2" fmla="*/ 3996 w 18716"/>
              <a:gd name="connsiteY2" fmla="*/ 15108 h 15294"/>
              <a:gd name="connsiteX3" fmla="*/ 17182 w 18716"/>
              <a:gd name="connsiteY3" fmla="*/ 15294 h 15294"/>
              <a:gd name="connsiteX4" fmla="*/ 17566 w 18716"/>
              <a:gd name="connsiteY4" fmla="*/ 9524 h 15294"/>
              <a:gd name="connsiteX5" fmla="*/ 18709 w 18716"/>
              <a:gd name="connsiteY5" fmla="*/ 9506 h 15294"/>
              <a:gd name="connsiteX6" fmla="*/ 18716 w 18716"/>
              <a:gd name="connsiteY6" fmla="*/ 6470 h 15294"/>
              <a:gd name="connsiteX0" fmla="*/ 0 w 18716"/>
              <a:gd name="connsiteY0" fmla="*/ 16 h 15294"/>
              <a:gd name="connsiteX1" fmla="*/ 3997 w 18716"/>
              <a:gd name="connsiteY1" fmla="*/ 0 h 15294"/>
              <a:gd name="connsiteX2" fmla="*/ 3996 w 18716"/>
              <a:gd name="connsiteY2" fmla="*/ 15108 h 15294"/>
              <a:gd name="connsiteX3" fmla="*/ 17182 w 18716"/>
              <a:gd name="connsiteY3" fmla="*/ 15294 h 15294"/>
              <a:gd name="connsiteX4" fmla="*/ 17169 w 18716"/>
              <a:gd name="connsiteY4" fmla="*/ 9524 h 15294"/>
              <a:gd name="connsiteX5" fmla="*/ 18709 w 18716"/>
              <a:gd name="connsiteY5" fmla="*/ 9506 h 15294"/>
              <a:gd name="connsiteX6" fmla="*/ 18716 w 18716"/>
              <a:gd name="connsiteY6" fmla="*/ 6470 h 15294"/>
              <a:gd name="connsiteX0" fmla="*/ 0 w 18709"/>
              <a:gd name="connsiteY0" fmla="*/ 16 h 15294"/>
              <a:gd name="connsiteX1" fmla="*/ 3997 w 18709"/>
              <a:gd name="connsiteY1" fmla="*/ 0 h 15294"/>
              <a:gd name="connsiteX2" fmla="*/ 3996 w 18709"/>
              <a:gd name="connsiteY2" fmla="*/ 15108 h 15294"/>
              <a:gd name="connsiteX3" fmla="*/ 17182 w 18709"/>
              <a:gd name="connsiteY3" fmla="*/ 15294 h 15294"/>
              <a:gd name="connsiteX4" fmla="*/ 17169 w 18709"/>
              <a:gd name="connsiteY4" fmla="*/ 9524 h 15294"/>
              <a:gd name="connsiteX5" fmla="*/ 18709 w 18709"/>
              <a:gd name="connsiteY5" fmla="*/ 9506 h 15294"/>
              <a:gd name="connsiteX6" fmla="*/ 18196 w 18709"/>
              <a:gd name="connsiteY6" fmla="*/ 6430 h 15294"/>
              <a:gd name="connsiteX0" fmla="*/ 0 w 18230"/>
              <a:gd name="connsiteY0" fmla="*/ 16 h 15294"/>
              <a:gd name="connsiteX1" fmla="*/ 3997 w 18230"/>
              <a:gd name="connsiteY1" fmla="*/ 0 h 15294"/>
              <a:gd name="connsiteX2" fmla="*/ 3996 w 18230"/>
              <a:gd name="connsiteY2" fmla="*/ 15108 h 15294"/>
              <a:gd name="connsiteX3" fmla="*/ 17182 w 18230"/>
              <a:gd name="connsiteY3" fmla="*/ 15294 h 15294"/>
              <a:gd name="connsiteX4" fmla="*/ 17169 w 18230"/>
              <a:gd name="connsiteY4" fmla="*/ 9524 h 15294"/>
              <a:gd name="connsiteX5" fmla="*/ 18230 w 18230"/>
              <a:gd name="connsiteY5" fmla="*/ 9506 h 15294"/>
              <a:gd name="connsiteX6" fmla="*/ 18196 w 18230"/>
              <a:gd name="connsiteY6" fmla="*/ 6430 h 15294"/>
              <a:gd name="connsiteX0" fmla="*/ 0 w 18204"/>
              <a:gd name="connsiteY0" fmla="*/ 16 h 15294"/>
              <a:gd name="connsiteX1" fmla="*/ 3997 w 18204"/>
              <a:gd name="connsiteY1" fmla="*/ 0 h 15294"/>
              <a:gd name="connsiteX2" fmla="*/ 3996 w 18204"/>
              <a:gd name="connsiteY2" fmla="*/ 15108 h 15294"/>
              <a:gd name="connsiteX3" fmla="*/ 17182 w 18204"/>
              <a:gd name="connsiteY3" fmla="*/ 15294 h 15294"/>
              <a:gd name="connsiteX4" fmla="*/ 17169 w 18204"/>
              <a:gd name="connsiteY4" fmla="*/ 9524 h 15294"/>
              <a:gd name="connsiteX5" fmla="*/ 18203 w 18204"/>
              <a:gd name="connsiteY5" fmla="*/ 9546 h 15294"/>
              <a:gd name="connsiteX6" fmla="*/ 18196 w 18204"/>
              <a:gd name="connsiteY6" fmla="*/ 6430 h 15294"/>
              <a:gd name="connsiteX0" fmla="*/ 0 w 18204"/>
              <a:gd name="connsiteY0" fmla="*/ 16 h 15294"/>
              <a:gd name="connsiteX1" fmla="*/ 3997 w 18204"/>
              <a:gd name="connsiteY1" fmla="*/ 0 h 15294"/>
              <a:gd name="connsiteX2" fmla="*/ 3996 w 18204"/>
              <a:gd name="connsiteY2" fmla="*/ 15108 h 15294"/>
              <a:gd name="connsiteX3" fmla="*/ 17182 w 18204"/>
              <a:gd name="connsiteY3" fmla="*/ 15294 h 15294"/>
              <a:gd name="connsiteX4" fmla="*/ 17210 w 18204"/>
              <a:gd name="connsiteY4" fmla="*/ 9604 h 15294"/>
              <a:gd name="connsiteX5" fmla="*/ 18203 w 18204"/>
              <a:gd name="connsiteY5" fmla="*/ 9546 h 15294"/>
              <a:gd name="connsiteX6" fmla="*/ 18196 w 18204"/>
              <a:gd name="connsiteY6" fmla="*/ 6430 h 15294"/>
              <a:gd name="connsiteX0" fmla="*/ 0 w 18204"/>
              <a:gd name="connsiteY0" fmla="*/ 16 h 15294"/>
              <a:gd name="connsiteX1" fmla="*/ 3997 w 18204"/>
              <a:gd name="connsiteY1" fmla="*/ 0 h 15294"/>
              <a:gd name="connsiteX2" fmla="*/ 3996 w 18204"/>
              <a:gd name="connsiteY2" fmla="*/ 15108 h 15294"/>
              <a:gd name="connsiteX3" fmla="*/ 17182 w 18204"/>
              <a:gd name="connsiteY3" fmla="*/ 15294 h 15294"/>
              <a:gd name="connsiteX4" fmla="*/ 17210 w 18204"/>
              <a:gd name="connsiteY4" fmla="*/ 9604 h 15294"/>
              <a:gd name="connsiteX5" fmla="*/ 18203 w 18204"/>
              <a:gd name="connsiteY5" fmla="*/ 9546 h 15294"/>
              <a:gd name="connsiteX6" fmla="*/ 18196 w 18204"/>
              <a:gd name="connsiteY6" fmla="*/ 6430 h 15294"/>
              <a:gd name="connsiteX0" fmla="*/ 0 w 18204"/>
              <a:gd name="connsiteY0" fmla="*/ 16 h 15294"/>
              <a:gd name="connsiteX1" fmla="*/ 3997 w 18204"/>
              <a:gd name="connsiteY1" fmla="*/ 0 h 15294"/>
              <a:gd name="connsiteX2" fmla="*/ 3996 w 18204"/>
              <a:gd name="connsiteY2" fmla="*/ 15108 h 15294"/>
              <a:gd name="connsiteX3" fmla="*/ 17182 w 18204"/>
              <a:gd name="connsiteY3" fmla="*/ 15294 h 15294"/>
              <a:gd name="connsiteX4" fmla="*/ 17210 w 18204"/>
              <a:gd name="connsiteY4" fmla="*/ 9604 h 15294"/>
              <a:gd name="connsiteX5" fmla="*/ 18203 w 18204"/>
              <a:gd name="connsiteY5" fmla="*/ 9546 h 15294"/>
              <a:gd name="connsiteX6" fmla="*/ 18196 w 18204"/>
              <a:gd name="connsiteY6" fmla="*/ 6430 h 15294"/>
              <a:gd name="connsiteX0" fmla="*/ 0 w 18204"/>
              <a:gd name="connsiteY0" fmla="*/ 16 h 15294"/>
              <a:gd name="connsiteX1" fmla="*/ 3997 w 18204"/>
              <a:gd name="connsiteY1" fmla="*/ 0 h 15294"/>
              <a:gd name="connsiteX2" fmla="*/ 3996 w 18204"/>
              <a:gd name="connsiteY2" fmla="*/ 15108 h 15294"/>
              <a:gd name="connsiteX3" fmla="*/ 17182 w 18204"/>
              <a:gd name="connsiteY3" fmla="*/ 15294 h 15294"/>
              <a:gd name="connsiteX4" fmla="*/ 17210 w 18204"/>
              <a:gd name="connsiteY4" fmla="*/ 9604 h 15294"/>
              <a:gd name="connsiteX5" fmla="*/ 18203 w 18204"/>
              <a:gd name="connsiteY5" fmla="*/ 9546 h 15294"/>
              <a:gd name="connsiteX6" fmla="*/ 18196 w 18204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210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210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210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210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210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210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179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182 w 18196"/>
              <a:gd name="connsiteY3" fmla="*/ 15294 h 15294"/>
              <a:gd name="connsiteX4" fmla="*/ 17179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049 w 18196"/>
              <a:gd name="connsiteY3" fmla="*/ 15294 h 15294"/>
              <a:gd name="connsiteX4" fmla="*/ 17179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049 w 18196"/>
              <a:gd name="connsiteY3" fmla="*/ 15294 h 15294"/>
              <a:gd name="connsiteX4" fmla="*/ 17055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049 w 18196"/>
              <a:gd name="connsiteY3" fmla="*/ 15294 h 15294"/>
              <a:gd name="connsiteX4" fmla="*/ 17055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196"/>
              <a:gd name="connsiteY0" fmla="*/ 16 h 15294"/>
              <a:gd name="connsiteX1" fmla="*/ 3997 w 18196"/>
              <a:gd name="connsiteY1" fmla="*/ 0 h 15294"/>
              <a:gd name="connsiteX2" fmla="*/ 3996 w 18196"/>
              <a:gd name="connsiteY2" fmla="*/ 15108 h 15294"/>
              <a:gd name="connsiteX3" fmla="*/ 17049 w 18196"/>
              <a:gd name="connsiteY3" fmla="*/ 15294 h 15294"/>
              <a:gd name="connsiteX4" fmla="*/ 17055 w 18196"/>
              <a:gd name="connsiteY4" fmla="*/ 9604 h 15294"/>
              <a:gd name="connsiteX5" fmla="*/ 18189 w 18196"/>
              <a:gd name="connsiteY5" fmla="*/ 9586 h 15294"/>
              <a:gd name="connsiteX6" fmla="*/ 18196 w 18196"/>
              <a:gd name="connsiteY6" fmla="*/ 6430 h 15294"/>
              <a:gd name="connsiteX0" fmla="*/ 0 w 18200"/>
              <a:gd name="connsiteY0" fmla="*/ 16 h 15294"/>
              <a:gd name="connsiteX1" fmla="*/ 3997 w 18200"/>
              <a:gd name="connsiteY1" fmla="*/ 0 h 15294"/>
              <a:gd name="connsiteX2" fmla="*/ 3996 w 18200"/>
              <a:gd name="connsiteY2" fmla="*/ 15108 h 15294"/>
              <a:gd name="connsiteX3" fmla="*/ 17049 w 18200"/>
              <a:gd name="connsiteY3" fmla="*/ 15294 h 15294"/>
              <a:gd name="connsiteX4" fmla="*/ 17055 w 18200"/>
              <a:gd name="connsiteY4" fmla="*/ 9604 h 15294"/>
              <a:gd name="connsiteX5" fmla="*/ 18199 w 18200"/>
              <a:gd name="connsiteY5" fmla="*/ 9586 h 15294"/>
              <a:gd name="connsiteX6" fmla="*/ 18196 w 18200"/>
              <a:gd name="connsiteY6" fmla="*/ 6430 h 15294"/>
              <a:gd name="connsiteX0" fmla="*/ 0 w 18200"/>
              <a:gd name="connsiteY0" fmla="*/ 1 h 15279"/>
              <a:gd name="connsiteX1" fmla="*/ 3997 w 18200"/>
              <a:gd name="connsiteY1" fmla="*/ 77 h 15279"/>
              <a:gd name="connsiteX2" fmla="*/ 3996 w 18200"/>
              <a:gd name="connsiteY2" fmla="*/ 15093 h 15279"/>
              <a:gd name="connsiteX3" fmla="*/ 17049 w 18200"/>
              <a:gd name="connsiteY3" fmla="*/ 15279 h 15279"/>
              <a:gd name="connsiteX4" fmla="*/ 17055 w 18200"/>
              <a:gd name="connsiteY4" fmla="*/ 9589 h 15279"/>
              <a:gd name="connsiteX5" fmla="*/ 18199 w 18200"/>
              <a:gd name="connsiteY5" fmla="*/ 9571 h 15279"/>
              <a:gd name="connsiteX6" fmla="*/ 18196 w 18200"/>
              <a:gd name="connsiteY6" fmla="*/ 6415 h 15279"/>
              <a:gd name="connsiteX0" fmla="*/ 0 w 18192"/>
              <a:gd name="connsiteY0" fmla="*/ 16 h 15202"/>
              <a:gd name="connsiteX1" fmla="*/ 3989 w 18192"/>
              <a:gd name="connsiteY1" fmla="*/ 0 h 15202"/>
              <a:gd name="connsiteX2" fmla="*/ 3988 w 18192"/>
              <a:gd name="connsiteY2" fmla="*/ 15016 h 15202"/>
              <a:gd name="connsiteX3" fmla="*/ 17041 w 18192"/>
              <a:gd name="connsiteY3" fmla="*/ 15202 h 15202"/>
              <a:gd name="connsiteX4" fmla="*/ 17047 w 18192"/>
              <a:gd name="connsiteY4" fmla="*/ 9512 h 15202"/>
              <a:gd name="connsiteX5" fmla="*/ 18191 w 18192"/>
              <a:gd name="connsiteY5" fmla="*/ 9494 h 15202"/>
              <a:gd name="connsiteX6" fmla="*/ 18188 w 18192"/>
              <a:gd name="connsiteY6" fmla="*/ 6338 h 15202"/>
              <a:gd name="connsiteX0" fmla="*/ 0 w 18192"/>
              <a:gd name="connsiteY0" fmla="*/ 0 h 15186"/>
              <a:gd name="connsiteX1" fmla="*/ 3989 w 18192"/>
              <a:gd name="connsiteY1" fmla="*/ 130 h 15186"/>
              <a:gd name="connsiteX2" fmla="*/ 3988 w 18192"/>
              <a:gd name="connsiteY2" fmla="*/ 15000 h 15186"/>
              <a:gd name="connsiteX3" fmla="*/ 17041 w 18192"/>
              <a:gd name="connsiteY3" fmla="*/ 15186 h 15186"/>
              <a:gd name="connsiteX4" fmla="*/ 17047 w 18192"/>
              <a:gd name="connsiteY4" fmla="*/ 9496 h 15186"/>
              <a:gd name="connsiteX5" fmla="*/ 18191 w 18192"/>
              <a:gd name="connsiteY5" fmla="*/ 9478 h 15186"/>
              <a:gd name="connsiteX6" fmla="*/ 18188 w 18192"/>
              <a:gd name="connsiteY6" fmla="*/ 6322 h 15186"/>
              <a:gd name="connsiteX0" fmla="*/ 0 w 18192"/>
              <a:gd name="connsiteY0" fmla="*/ 16 h 15056"/>
              <a:gd name="connsiteX1" fmla="*/ 3989 w 18192"/>
              <a:gd name="connsiteY1" fmla="*/ 0 h 15056"/>
              <a:gd name="connsiteX2" fmla="*/ 3988 w 18192"/>
              <a:gd name="connsiteY2" fmla="*/ 14870 h 15056"/>
              <a:gd name="connsiteX3" fmla="*/ 17041 w 18192"/>
              <a:gd name="connsiteY3" fmla="*/ 15056 h 15056"/>
              <a:gd name="connsiteX4" fmla="*/ 17047 w 18192"/>
              <a:gd name="connsiteY4" fmla="*/ 9366 h 15056"/>
              <a:gd name="connsiteX5" fmla="*/ 18191 w 18192"/>
              <a:gd name="connsiteY5" fmla="*/ 9348 h 15056"/>
              <a:gd name="connsiteX6" fmla="*/ 18188 w 18192"/>
              <a:gd name="connsiteY6" fmla="*/ 6192 h 15056"/>
              <a:gd name="connsiteX0" fmla="*/ 0 w 18192"/>
              <a:gd name="connsiteY0" fmla="*/ 65 h 15056"/>
              <a:gd name="connsiteX1" fmla="*/ 3989 w 18192"/>
              <a:gd name="connsiteY1" fmla="*/ 0 h 15056"/>
              <a:gd name="connsiteX2" fmla="*/ 3988 w 18192"/>
              <a:gd name="connsiteY2" fmla="*/ 14870 h 15056"/>
              <a:gd name="connsiteX3" fmla="*/ 17041 w 18192"/>
              <a:gd name="connsiteY3" fmla="*/ 15056 h 15056"/>
              <a:gd name="connsiteX4" fmla="*/ 17047 w 18192"/>
              <a:gd name="connsiteY4" fmla="*/ 9366 h 15056"/>
              <a:gd name="connsiteX5" fmla="*/ 18191 w 18192"/>
              <a:gd name="connsiteY5" fmla="*/ 9348 h 15056"/>
              <a:gd name="connsiteX6" fmla="*/ 18188 w 18192"/>
              <a:gd name="connsiteY6" fmla="*/ 6192 h 15056"/>
              <a:gd name="connsiteX0" fmla="*/ 0 w 18192"/>
              <a:gd name="connsiteY0" fmla="*/ 0 h 14991"/>
              <a:gd name="connsiteX1" fmla="*/ 3972 w 18192"/>
              <a:gd name="connsiteY1" fmla="*/ 32 h 14991"/>
              <a:gd name="connsiteX2" fmla="*/ 3988 w 18192"/>
              <a:gd name="connsiteY2" fmla="*/ 14805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17 h 15008"/>
              <a:gd name="connsiteX1" fmla="*/ 3980 w 18192"/>
              <a:gd name="connsiteY1" fmla="*/ 0 h 15008"/>
              <a:gd name="connsiteX2" fmla="*/ 3988 w 18192"/>
              <a:gd name="connsiteY2" fmla="*/ 14822 h 15008"/>
              <a:gd name="connsiteX3" fmla="*/ 17041 w 18192"/>
              <a:gd name="connsiteY3" fmla="*/ 15008 h 15008"/>
              <a:gd name="connsiteX4" fmla="*/ 17047 w 18192"/>
              <a:gd name="connsiteY4" fmla="*/ 9318 h 15008"/>
              <a:gd name="connsiteX5" fmla="*/ 18191 w 18192"/>
              <a:gd name="connsiteY5" fmla="*/ 9300 h 15008"/>
              <a:gd name="connsiteX6" fmla="*/ 18188 w 18192"/>
              <a:gd name="connsiteY6" fmla="*/ 6144 h 15008"/>
              <a:gd name="connsiteX0" fmla="*/ 0 w 18192"/>
              <a:gd name="connsiteY0" fmla="*/ 17 h 15008"/>
              <a:gd name="connsiteX1" fmla="*/ 3980 w 18192"/>
              <a:gd name="connsiteY1" fmla="*/ 0 h 15008"/>
              <a:gd name="connsiteX2" fmla="*/ 3344 w 18192"/>
              <a:gd name="connsiteY2" fmla="*/ 14822 h 15008"/>
              <a:gd name="connsiteX3" fmla="*/ 17041 w 18192"/>
              <a:gd name="connsiteY3" fmla="*/ 15008 h 15008"/>
              <a:gd name="connsiteX4" fmla="*/ 17047 w 18192"/>
              <a:gd name="connsiteY4" fmla="*/ 9318 h 15008"/>
              <a:gd name="connsiteX5" fmla="*/ 18191 w 18192"/>
              <a:gd name="connsiteY5" fmla="*/ 9300 h 15008"/>
              <a:gd name="connsiteX6" fmla="*/ 18188 w 18192"/>
              <a:gd name="connsiteY6" fmla="*/ 6144 h 15008"/>
              <a:gd name="connsiteX0" fmla="*/ 0 w 18192"/>
              <a:gd name="connsiteY0" fmla="*/ 0 h 14991"/>
              <a:gd name="connsiteX1" fmla="*/ 3305 w 18192"/>
              <a:gd name="connsiteY1" fmla="*/ 5955 h 14991"/>
              <a:gd name="connsiteX2" fmla="*/ 3344 w 18192"/>
              <a:gd name="connsiteY2" fmla="*/ 14805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3305 w 18192"/>
              <a:gd name="connsiteY1" fmla="*/ 5955 h 14991"/>
              <a:gd name="connsiteX2" fmla="*/ 3297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3305 w 18192"/>
              <a:gd name="connsiteY1" fmla="*/ 5955 h 14991"/>
              <a:gd name="connsiteX2" fmla="*/ 3297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2023 w 18192"/>
              <a:gd name="connsiteY1" fmla="*/ 5959 h 14991"/>
              <a:gd name="connsiteX2" fmla="*/ 3305 w 18192"/>
              <a:gd name="connsiteY2" fmla="*/ 5955 h 14991"/>
              <a:gd name="connsiteX3" fmla="*/ 3297 w 18192"/>
              <a:gd name="connsiteY3" fmla="*/ 14828 h 14991"/>
              <a:gd name="connsiteX4" fmla="*/ 17041 w 18192"/>
              <a:gd name="connsiteY4" fmla="*/ 14991 h 14991"/>
              <a:gd name="connsiteX5" fmla="*/ 17047 w 18192"/>
              <a:gd name="connsiteY5" fmla="*/ 9301 h 14991"/>
              <a:gd name="connsiteX6" fmla="*/ 18191 w 18192"/>
              <a:gd name="connsiteY6" fmla="*/ 9283 h 14991"/>
              <a:gd name="connsiteX7" fmla="*/ 18188 w 18192"/>
              <a:gd name="connsiteY7" fmla="*/ 6127 h 14991"/>
              <a:gd name="connsiteX0" fmla="*/ 0 w 18192"/>
              <a:gd name="connsiteY0" fmla="*/ 0 h 14991"/>
              <a:gd name="connsiteX1" fmla="*/ 2023 w 18192"/>
              <a:gd name="connsiteY1" fmla="*/ 5959 h 14991"/>
              <a:gd name="connsiteX2" fmla="*/ 3305 w 18192"/>
              <a:gd name="connsiteY2" fmla="*/ 5955 h 14991"/>
              <a:gd name="connsiteX3" fmla="*/ 3297 w 18192"/>
              <a:gd name="connsiteY3" fmla="*/ 14828 h 14991"/>
              <a:gd name="connsiteX4" fmla="*/ 17041 w 18192"/>
              <a:gd name="connsiteY4" fmla="*/ 14991 h 14991"/>
              <a:gd name="connsiteX5" fmla="*/ 17047 w 18192"/>
              <a:gd name="connsiteY5" fmla="*/ 9301 h 14991"/>
              <a:gd name="connsiteX6" fmla="*/ 18191 w 18192"/>
              <a:gd name="connsiteY6" fmla="*/ 9283 h 14991"/>
              <a:gd name="connsiteX7" fmla="*/ 18188 w 18192"/>
              <a:gd name="connsiteY7" fmla="*/ 6127 h 14991"/>
              <a:gd name="connsiteX0" fmla="*/ 0 w 18192"/>
              <a:gd name="connsiteY0" fmla="*/ 312 h 15303"/>
              <a:gd name="connsiteX1" fmla="*/ 688 w 18192"/>
              <a:gd name="connsiteY1" fmla="*/ 435 h 15303"/>
              <a:gd name="connsiteX2" fmla="*/ 2023 w 18192"/>
              <a:gd name="connsiteY2" fmla="*/ 6271 h 15303"/>
              <a:gd name="connsiteX3" fmla="*/ 3305 w 18192"/>
              <a:gd name="connsiteY3" fmla="*/ 6267 h 15303"/>
              <a:gd name="connsiteX4" fmla="*/ 3297 w 18192"/>
              <a:gd name="connsiteY4" fmla="*/ 15140 h 15303"/>
              <a:gd name="connsiteX5" fmla="*/ 17041 w 18192"/>
              <a:gd name="connsiteY5" fmla="*/ 15303 h 15303"/>
              <a:gd name="connsiteX6" fmla="*/ 17047 w 18192"/>
              <a:gd name="connsiteY6" fmla="*/ 9613 h 15303"/>
              <a:gd name="connsiteX7" fmla="*/ 18191 w 18192"/>
              <a:gd name="connsiteY7" fmla="*/ 9595 h 15303"/>
              <a:gd name="connsiteX8" fmla="*/ 18188 w 18192"/>
              <a:gd name="connsiteY8" fmla="*/ 6439 h 15303"/>
              <a:gd name="connsiteX0" fmla="*/ 0 w 18192"/>
              <a:gd name="connsiteY0" fmla="*/ 0 h 14991"/>
              <a:gd name="connsiteX1" fmla="*/ 688 w 18192"/>
              <a:gd name="connsiteY1" fmla="*/ 123 h 14991"/>
              <a:gd name="connsiteX2" fmla="*/ 2023 w 18192"/>
              <a:gd name="connsiteY2" fmla="*/ 5959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688 w 18192"/>
              <a:gd name="connsiteY1" fmla="*/ 123 h 14991"/>
              <a:gd name="connsiteX2" fmla="*/ 2023 w 18192"/>
              <a:gd name="connsiteY2" fmla="*/ 5959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680 w 18192"/>
              <a:gd name="connsiteY1" fmla="*/ 9 h 14991"/>
              <a:gd name="connsiteX2" fmla="*/ 2023 w 18192"/>
              <a:gd name="connsiteY2" fmla="*/ 5959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2023 w 18192"/>
              <a:gd name="connsiteY2" fmla="*/ 5959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2023 w 18192"/>
              <a:gd name="connsiteY2" fmla="*/ 5959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2023 w 18192"/>
              <a:gd name="connsiteY2" fmla="*/ 5959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1899 w 18192"/>
              <a:gd name="connsiteY2" fmla="*/ 5982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1891 w 18192"/>
              <a:gd name="connsiteY2" fmla="*/ 5936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1891 w 18192"/>
              <a:gd name="connsiteY2" fmla="*/ 5936 h 14991"/>
              <a:gd name="connsiteX3" fmla="*/ 3305 w 18192"/>
              <a:gd name="connsiteY3" fmla="*/ 5955 h 14991"/>
              <a:gd name="connsiteX4" fmla="*/ 3297 w 18192"/>
              <a:gd name="connsiteY4" fmla="*/ 14828 h 14991"/>
              <a:gd name="connsiteX5" fmla="*/ 17041 w 18192"/>
              <a:gd name="connsiteY5" fmla="*/ 14991 h 14991"/>
              <a:gd name="connsiteX6" fmla="*/ 17047 w 18192"/>
              <a:gd name="connsiteY6" fmla="*/ 9301 h 14991"/>
              <a:gd name="connsiteX7" fmla="*/ 18191 w 18192"/>
              <a:gd name="connsiteY7" fmla="*/ 9283 h 14991"/>
              <a:gd name="connsiteX8" fmla="*/ 18188 w 18192"/>
              <a:gd name="connsiteY8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1891 w 18192"/>
              <a:gd name="connsiteY2" fmla="*/ 5936 h 14991"/>
              <a:gd name="connsiteX3" fmla="*/ 3297 w 18192"/>
              <a:gd name="connsiteY3" fmla="*/ 14828 h 14991"/>
              <a:gd name="connsiteX4" fmla="*/ 17041 w 18192"/>
              <a:gd name="connsiteY4" fmla="*/ 14991 h 14991"/>
              <a:gd name="connsiteX5" fmla="*/ 17047 w 18192"/>
              <a:gd name="connsiteY5" fmla="*/ 9301 h 14991"/>
              <a:gd name="connsiteX6" fmla="*/ 18191 w 18192"/>
              <a:gd name="connsiteY6" fmla="*/ 9283 h 14991"/>
              <a:gd name="connsiteX7" fmla="*/ 18188 w 18192"/>
              <a:gd name="connsiteY7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297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297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7047 w 18192"/>
              <a:gd name="connsiteY4" fmla="*/ 9301 h 14991"/>
              <a:gd name="connsiteX5" fmla="*/ 18191 w 18192"/>
              <a:gd name="connsiteY5" fmla="*/ 9283 h 14991"/>
              <a:gd name="connsiteX6" fmla="*/ 18188 w 18192"/>
              <a:gd name="connsiteY6" fmla="*/ 6127 h 14991"/>
              <a:gd name="connsiteX0" fmla="*/ 0 w 18418"/>
              <a:gd name="connsiteY0" fmla="*/ 0 h 14991"/>
              <a:gd name="connsiteX1" fmla="*/ 533 w 18418"/>
              <a:gd name="connsiteY1" fmla="*/ 9 h 14991"/>
              <a:gd name="connsiteX2" fmla="*/ 4241 w 18418"/>
              <a:gd name="connsiteY2" fmla="*/ 14828 h 14991"/>
              <a:gd name="connsiteX3" fmla="*/ 17041 w 18418"/>
              <a:gd name="connsiteY3" fmla="*/ 14991 h 14991"/>
              <a:gd name="connsiteX4" fmla="*/ 18191 w 18418"/>
              <a:gd name="connsiteY4" fmla="*/ 9283 h 14991"/>
              <a:gd name="connsiteX5" fmla="*/ 18188 w 18418"/>
              <a:gd name="connsiteY5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283 h 14991"/>
              <a:gd name="connsiteX5" fmla="*/ 18188 w 18192"/>
              <a:gd name="connsiteY5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283 h 14991"/>
              <a:gd name="connsiteX5" fmla="*/ 18188 w 18192"/>
              <a:gd name="connsiteY5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6127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4241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478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478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478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478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478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533 w 18192"/>
              <a:gd name="connsiteY1" fmla="*/ 9 h 14991"/>
              <a:gd name="connsiteX2" fmla="*/ 3303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451 w 18192"/>
              <a:gd name="connsiteY1" fmla="*/ 9 h 14991"/>
              <a:gd name="connsiteX2" fmla="*/ 3303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2"/>
              <a:gd name="connsiteY0" fmla="*/ 0 h 14991"/>
              <a:gd name="connsiteX1" fmla="*/ 451 w 18192"/>
              <a:gd name="connsiteY1" fmla="*/ 9 h 14991"/>
              <a:gd name="connsiteX2" fmla="*/ 3303 w 18192"/>
              <a:gd name="connsiteY2" fmla="*/ 14828 h 14991"/>
              <a:gd name="connsiteX3" fmla="*/ 17041 w 18192"/>
              <a:gd name="connsiteY3" fmla="*/ 14991 h 14991"/>
              <a:gd name="connsiteX4" fmla="*/ 18191 w 18192"/>
              <a:gd name="connsiteY4" fmla="*/ 9989 h 14991"/>
              <a:gd name="connsiteX5" fmla="*/ 18188 w 18192"/>
              <a:gd name="connsiteY5" fmla="*/ 8010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3303 w 18191"/>
              <a:gd name="connsiteY2" fmla="*/ 14828 h 14991"/>
              <a:gd name="connsiteX3" fmla="*/ 17041 w 18191"/>
              <a:gd name="connsiteY3" fmla="*/ 14991 h 14991"/>
              <a:gd name="connsiteX4" fmla="*/ 18191 w 18191"/>
              <a:gd name="connsiteY4" fmla="*/ 9989 h 14991"/>
              <a:gd name="connsiteX5" fmla="*/ 18178 w 18191"/>
              <a:gd name="connsiteY5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9 w 18191"/>
              <a:gd name="connsiteY2" fmla="*/ 14866 h 14991"/>
              <a:gd name="connsiteX3" fmla="*/ 17041 w 18191"/>
              <a:gd name="connsiteY3" fmla="*/ 14991 h 14991"/>
              <a:gd name="connsiteX4" fmla="*/ 18191 w 18191"/>
              <a:gd name="connsiteY4" fmla="*/ 9989 h 14991"/>
              <a:gd name="connsiteX5" fmla="*/ 18178 w 18191"/>
              <a:gd name="connsiteY5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9 w 18191"/>
              <a:gd name="connsiteY2" fmla="*/ 14981 h 14991"/>
              <a:gd name="connsiteX3" fmla="*/ 17041 w 18191"/>
              <a:gd name="connsiteY3" fmla="*/ 14991 h 14991"/>
              <a:gd name="connsiteX4" fmla="*/ 18191 w 18191"/>
              <a:gd name="connsiteY4" fmla="*/ 9989 h 14991"/>
              <a:gd name="connsiteX5" fmla="*/ 18178 w 18191"/>
              <a:gd name="connsiteY5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7433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7433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7433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7433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8813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8813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21 w 18191"/>
              <a:gd name="connsiteY2" fmla="*/ 9810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21 w 18191"/>
              <a:gd name="connsiteY2" fmla="*/ 9810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21 w 18191"/>
              <a:gd name="connsiteY2" fmla="*/ 9810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0998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0998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1918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1918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1918 h 14991"/>
              <a:gd name="connsiteX3" fmla="*/ 2839 w 18191"/>
              <a:gd name="connsiteY3" fmla="*/ 14981 h 14991"/>
              <a:gd name="connsiteX4" fmla="*/ 17041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1918 h 14991"/>
              <a:gd name="connsiteX3" fmla="*/ 2839 w 18191"/>
              <a:gd name="connsiteY3" fmla="*/ 14981 h 14991"/>
              <a:gd name="connsiteX4" fmla="*/ 16490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1918 h 14991"/>
              <a:gd name="connsiteX3" fmla="*/ 2839 w 18191"/>
              <a:gd name="connsiteY3" fmla="*/ 14981 h 14991"/>
              <a:gd name="connsiteX4" fmla="*/ 16490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1918 h 14991"/>
              <a:gd name="connsiteX3" fmla="*/ 2839 w 18191"/>
              <a:gd name="connsiteY3" fmla="*/ 14981 h 14991"/>
              <a:gd name="connsiteX4" fmla="*/ 16490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1"/>
              <a:gd name="connsiteY0" fmla="*/ 0 h 14991"/>
              <a:gd name="connsiteX1" fmla="*/ 451 w 18191"/>
              <a:gd name="connsiteY1" fmla="*/ 9 h 14991"/>
              <a:gd name="connsiteX2" fmla="*/ 2831 w 18191"/>
              <a:gd name="connsiteY2" fmla="*/ 11918 h 14991"/>
              <a:gd name="connsiteX3" fmla="*/ 2839 w 18191"/>
              <a:gd name="connsiteY3" fmla="*/ 14981 h 14991"/>
              <a:gd name="connsiteX4" fmla="*/ 16490 w 18191"/>
              <a:gd name="connsiteY4" fmla="*/ 14991 h 14991"/>
              <a:gd name="connsiteX5" fmla="*/ 18191 w 18191"/>
              <a:gd name="connsiteY5" fmla="*/ 9989 h 14991"/>
              <a:gd name="connsiteX6" fmla="*/ 18178 w 18191"/>
              <a:gd name="connsiteY6" fmla="*/ 7818 h 14991"/>
              <a:gd name="connsiteX0" fmla="*/ 0 w 18196"/>
              <a:gd name="connsiteY0" fmla="*/ 0 h 14991"/>
              <a:gd name="connsiteX1" fmla="*/ 451 w 18196"/>
              <a:gd name="connsiteY1" fmla="*/ 9 h 14991"/>
              <a:gd name="connsiteX2" fmla="*/ 2831 w 18196"/>
              <a:gd name="connsiteY2" fmla="*/ 11918 h 14991"/>
              <a:gd name="connsiteX3" fmla="*/ 2839 w 18196"/>
              <a:gd name="connsiteY3" fmla="*/ 14981 h 14991"/>
              <a:gd name="connsiteX4" fmla="*/ 16490 w 18196"/>
              <a:gd name="connsiteY4" fmla="*/ 14991 h 14991"/>
              <a:gd name="connsiteX5" fmla="*/ 18191 w 18196"/>
              <a:gd name="connsiteY5" fmla="*/ 9989 h 14991"/>
              <a:gd name="connsiteX6" fmla="*/ 18178 w 18196"/>
              <a:gd name="connsiteY6" fmla="*/ 7818 h 14991"/>
              <a:gd name="connsiteX0" fmla="*/ 0 w 18193"/>
              <a:gd name="connsiteY0" fmla="*/ 0 h 14991"/>
              <a:gd name="connsiteX1" fmla="*/ 451 w 18193"/>
              <a:gd name="connsiteY1" fmla="*/ 9 h 14991"/>
              <a:gd name="connsiteX2" fmla="*/ 2831 w 18193"/>
              <a:gd name="connsiteY2" fmla="*/ 11918 h 14991"/>
              <a:gd name="connsiteX3" fmla="*/ 2839 w 18193"/>
              <a:gd name="connsiteY3" fmla="*/ 14981 h 14991"/>
              <a:gd name="connsiteX4" fmla="*/ 16490 w 18193"/>
              <a:gd name="connsiteY4" fmla="*/ 14991 h 14991"/>
              <a:gd name="connsiteX5" fmla="*/ 18191 w 18193"/>
              <a:gd name="connsiteY5" fmla="*/ 9989 h 14991"/>
              <a:gd name="connsiteX6" fmla="*/ 18178 w 18193"/>
              <a:gd name="connsiteY6" fmla="*/ 7818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2831 w 18197"/>
              <a:gd name="connsiteY2" fmla="*/ 11918 h 14991"/>
              <a:gd name="connsiteX3" fmla="*/ 2839 w 18197"/>
              <a:gd name="connsiteY3" fmla="*/ 14981 h 14991"/>
              <a:gd name="connsiteX4" fmla="*/ 16490 w 18197"/>
              <a:gd name="connsiteY4" fmla="*/ 14991 h 14991"/>
              <a:gd name="connsiteX5" fmla="*/ 18191 w 18197"/>
              <a:gd name="connsiteY5" fmla="*/ 9989 h 14991"/>
              <a:gd name="connsiteX6" fmla="*/ 18187 w 18197"/>
              <a:gd name="connsiteY6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87 w 18197"/>
              <a:gd name="connsiteY2" fmla="*/ 6705 h 14991"/>
              <a:gd name="connsiteX3" fmla="*/ 2831 w 18197"/>
              <a:gd name="connsiteY3" fmla="*/ 11918 h 14991"/>
              <a:gd name="connsiteX4" fmla="*/ 2839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87 w 18197"/>
              <a:gd name="connsiteY2" fmla="*/ 6705 h 14991"/>
              <a:gd name="connsiteX3" fmla="*/ 2831 w 18197"/>
              <a:gd name="connsiteY3" fmla="*/ 11918 h 14991"/>
              <a:gd name="connsiteX4" fmla="*/ 2839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87 w 18197"/>
              <a:gd name="connsiteY2" fmla="*/ 6705 h 14991"/>
              <a:gd name="connsiteX3" fmla="*/ 2831 w 18197"/>
              <a:gd name="connsiteY3" fmla="*/ 11918 h 14991"/>
              <a:gd name="connsiteX4" fmla="*/ 2839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87 w 18197"/>
              <a:gd name="connsiteY2" fmla="*/ 6705 h 14991"/>
              <a:gd name="connsiteX3" fmla="*/ 2831 w 18197"/>
              <a:gd name="connsiteY3" fmla="*/ 11918 h 14991"/>
              <a:gd name="connsiteX4" fmla="*/ 2839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31 w 18197"/>
              <a:gd name="connsiteY3" fmla="*/ 11918 h 14991"/>
              <a:gd name="connsiteX4" fmla="*/ 2839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31 w 18197"/>
              <a:gd name="connsiteY4" fmla="*/ 11918 h 14991"/>
              <a:gd name="connsiteX5" fmla="*/ 2839 w 18197"/>
              <a:gd name="connsiteY5" fmla="*/ 14981 h 14991"/>
              <a:gd name="connsiteX6" fmla="*/ 16490 w 18197"/>
              <a:gd name="connsiteY6" fmla="*/ 14991 h 14991"/>
              <a:gd name="connsiteX7" fmla="*/ 18191 w 18197"/>
              <a:gd name="connsiteY7" fmla="*/ 9989 h 14991"/>
              <a:gd name="connsiteX8" fmla="*/ 18187 w 18197"/>
              <a:gd name="connsiteY8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31 w 18197"/>
              <a:gd name="connsiteY4" fmla="*/ 11918 h 14991"/>
              <a:gd name="connsiteX5" fmla="*/ 2839 w 18197"/>
              <a:gd name="connsiteY5" fmla="*/ 14981 h 14991"/>
              <a:gd name="connsiteX6" fmla="*/ 16490 w 18197"/>
              <a:gd name="connsiteY6" fmla="*/ 14991 h 14991"/>
              <a:gd name="connsiteX7" fmla="*/ 18191 w 18197"/>
              <a:gd name="connsiteY7" fmla="*/ 9989 h 14991"/>
              <a:gd name="connsiteX8" fmla="*/ 18187 w 18197"/>
              <a:gd name="connsiteY8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31 w 18197"/>
              <a:gd name="connsiteY4" fmla="*/ 11918 h 14991"/>
              <a:gd name="connsiteX5" fmla="*/ 2839 w 18197"/>
              <a:gd name="connsiteY5" fmla="*/ 14981 h 14991"/>
              <a:gd name="connsiteX6" fmla="*/ 16490 w 18197"/>
              <a:gd name="connsiteY6" fmla="*/ 14991 h 14991"/>
              <a:gd name="connsiteX7" fmla="*/ 18191 w 18197"/>
              <a:gd name="connsiteY7" fmla="*/ 9989 h 14991"/>
              <a:gd name="connsiteX8" fmla="*/ 18187 w 18197"/>
              <a:gd name="connsiteY8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31 w 18197"/>
              <a:gd name="connsiteY4" fmla="*/ 11918 h 14991"/>
              <a:gd name="connsiteX5" fmla="*/ 2839 w 18197"/>
              <a:gd name="connsiteY5" fmla="*/ 14981 h 14991"/>
              <a:gd name="connsiteX6" fmla="*/ 16490 w 18197"/>
              <a:gd name="connsiteY6" fmla="*/ 14991 h 14991"/>
              <a:gd name="connsiteX7" fmla="*/ 18191 w 18197"/>
              <a:gd name="connsiteY7" fmla="*/ 9989 h 14991"/>
              <a:gd name="connsiteX8" fmla="*/ 18187 w 18197"/>
              <a:gd name="connsiteY8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31 w 18197"/>
              <a:gd name="connsiteY4" fmla="*/ 11918 h 14991"/>
              <a:gd name="connsiteX5" fmla="*/ 2839 w 18197"/>
              <a:gd name="connsiteY5" fmla="*/ 14981 h 14991"/>
              <a:gd name="connsiteX6" fmla="*/ 16490 w 18197"/>
              <a:gd name="connsiteY6" fmla="*/ 14991 h 14991"/>
              <a:gd name="connsiteX7" fmla="*/ 18191 w 18197"/>
              <a:gd name="connsiteY7" fmla="*/ 9989 h 14991"/>
              <a:gd name="connsiteX8" fmla="*/ 18187 w 18197"/>
              <a:gd name="connsiteY8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31 w 18197"/>
              <a:gd name="connsiteY4" fmla="*/ 11918 h 14991"/>
              <a:gd name="connsiteX5" fmla="*/ 2823 w 18197"/>
              <a:gd name="connsiteY5" fmla="*/ 14981 h 14991"/>
              <a:gd name="connsiteX6" fmla="*/ 16490 w 18197"/>
              <a:gd name="connsiteY6" fmla="*/ 14991 h 14991"/>
              <a:gd name="connsiteX7" fmla="*/ 18191 w 18197"/>
              <a:gd name="connsiteY7" fmla="*/ 9989 h 14991"/>
              <a:gd name="connsiteX8" fmla="*/ 18187 w 18197"/>
              <a:gd name="connsiteY8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23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23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197"/>
              <a:gd name="connsiteY0" fmla="*/ 0 h 14991"/>
              <a:gd name="connsiteX1" fmla="*/ 451 w 18197"/>
              <a:gd name="connsiteY1" fmla="*/ 9 h 14991"/>
              <a:gd name="connsiteX2" fmla="*/ 456 w 18197"/>
              <a:gd name="connsiteY2" fmla="*/ 6705 h 14991"/>
              <a:gd name="connsiteX3" fmla="*/ 2807 w 18197"/>
              <a:gd name="connsiteY3" fmla="*/ 6734 h 14991"/>
              <a:gd name="connsiteX4" fmla="*/ 2823 w 18197"/>
              <a:gd name="connsiteY4" fmla="*/ 14981 h 14991"/>
              <a:gd name="connsiteX5" fmla="*/ 16490 w 18197"/>
              <a:gd name="connsiteY5" fmla="*/ 14991 h 14991"/>
              <a:gd name="connsiteX6" fmla="*/ 18191 w 18197"/>
              <a:gd name="connsiteY6" fmla="*/ 9989 h 14991"/>
              <a:gd name="connsiteX7" fmla="*/ 18187 w 18197"/>
              <a:gd name="connsiteY7" fmla="*/ 7783 h 14991"/>
              <a:gd name="connsiteX0" fmla="*/ 0 w 18204"/>
              <a:gd name="connsiteY0" fmla="*/ 0 h 14991"/>
              <a:gd name="connsiteX1" fmla="*/ 451 w 18204"/>
              <a:gd name="connsiteY1" fmla="*/ 9 h 14991"/>
              <a:gd name="connsiteX2" fmla="*/ 456 w 18204"/>
              <a:gd name="connsiteY2" fmla="*/ 6705 h 14991"/>
              <a:gd name="connsiteX3" fmla="*/ 2807 w 18204"/>
              <a:gd name="connsiteY3" fmla="*/ 6734 h 14991"/>
              <a:gd name="connsiteX4" fmla="*/ 2823 w 18204"/>
              <a:gd name="connsiteY4" fmla="*/ 14981 h 14991"/>
              <a:gd name="connsiteX5" fmla="*/ 16490 w 18204"/>
              <a:gd name="connsiteY5" fmla="*/ 14991 h 14991"/>
              <a:gd name="connsiteX6" fmla="*/ 18191 w 18204"/>
              <a:gd name="connsiteY6" fmla="*/ 9989 h 14991"/>
              <a:gd name="connsiteX7" fmla="*/ 18197 w 18204"/>
              <a:gd name="connsiteY7" fmla="*/ 7891 h 14991"/>
              <a:gd name="connsiteX0" fmla="*/ 0 w 18200"/>
              <a:gd name="connsiteY0" fmla="*/ 0 h 14991"/>
              <a:gd name="connsiteX1" fmla="*/ 451 w 18200"/>
              <a:gd name="connsiteY1" fmla="*/ 9 h 14991"/>
              <a:gd name="connsiteX2" fmla="*/ 456 w 18200"/>
              <a:gd name="connsiteY2" fmla="*/ 6705 h 14991"/>
              <a:gd name="connsiteX3" fmla="*/ 2807 w 18200"/>
              <a:gd name="connsiteY3" fmla="*/ 6734 h 14991"/>
              <a:gd name="connsiteX4" fmla="*/ 2823 w 18200"/>
              <a:gd name="connsiteY4" fmla="*/ 14981 h 14991"/>
              <a:gd name="connsiteX5" fmla="*/ 16490 w 18200"/>
              <a:gd name="connsiteY5" fmla="*/ 14991 h 14991"/>
              <a:gd name="connsiteX6" fmla="*/ 18191 w 18200"/>
              <a:gd name="connsiteY6" fmla="*/ 9989 h 14991"/>
              <a:gd name="connsiteX7" fmla="*/ 18197 w 18200"/>
              <a:gd name="connsiteY7" fmla="*/ 7891 h 14991"/>
              <a:gd name="connsiteX0" fmla="*/ 0 w 18234"/>
              <a:gd name="connsiteY0" fmla="*/ 0 h 14991"/>
              <a:gd name="connsiteX1" fmla="*/ 485 w 18234"/>
              <a:gd name="connsiteY1" fmla="*/ 9 h 14991"/>
              <a:gd name="connsiteX2" fmla="*/ 490 w 18234"/>
              <a:gd name="connsiteY2" fmla="*/ 6705 h 14991"/>
              <a:gd name="connsiteX3" fmla="*/ 2841 w 18234"/>
              <a:gd name="connsiteY3" fmla="*/ 6734 h 14991"/>
              <a:gd name="connsiteX4" fmla="*/ 2857 w 18234"/>
              <a:gd name="connsiteY4" fmla="*/ 14981 h 14991"/>
              <a:gd name="connsiteX5" fmla="*/ 16524 w 18234"/>
              <a:gd name="connsiteY5" fmla="*/ 14991 h 14991"/>
              <a:gd name="connsiteX6" fmla="*/ 18225 w 18234"/>
              <a:gd name="connsiteY6" fmla="*/ 9989 h 14991"/>
              <a:gd name="connsiteX7" fmla="*/ 18231 w 18234"/>
              <a:gd name="connsiteY7" fmla="*/ 7891 h 14991"/>
              <a:gd name="connsiteX0" fmla="*/ 0 w 18225"/>
              <a:gd name="connsiteY0" fmla="*/ 0 h 14991"/>
              <a:gd name="connsiteX1" fmla="*/ 485 w 18225"/>
              <a:gd name="connsiteY1" fmla="*/ 9 h 14991"/>
              <a:gd name="connsiteX2" fmla="*/ 490 w 18225"/>
              <a:gd name="connsiteY2" fmla="*/ 6705 h 14991"/>
              <a:gd name="connsiteX3" fmla="*/ 2841 w 18225"/>
              <a:gd name="connsiteY3" fmla="*/ 6734 h 14991"/>
              <a:gd name="connsiteX4" fmla="*/ 2857 w 18225"/>
              <a:gd name="connsiteY4" fmla="*/ 14981 h 14991"/>
              <a:gd name="connsiteX5" fmla="*/ 16524 w 18225"/>
              <a:gd name="connsiteY5" fmla="*/ 14991 h 14991"/>
              <a:gd name="connsiteX6" fmla="*/ 18225 w 18225"/>
              <a:gd name="connsiteY6" fmla="*/ 9989 h 14991"/>
              <a:gd name="connsiteX7" fmla="*/ 18206 w 18225"/>
              <a:gd name="connsiteY7" fmla="*/ 7891 h 14991"/>
              <a:gd name="connsiteX0" fmla="*/ 0 w 18218"/>
              <a:gd name="connsiteY0" fmla="*/ 0 h 14991"/>
              <a:gd name="connsiteX1" fmla="*/ 485 w 18218"/>
              <a:gd name="connsiteY1" fmla="*/ 9 h 14991"/>
              <a:gd name="connsiteX2" fmla="*/ 490 w 18218"/>
              <a:gd name="connsiteY2" fmla="*/ 6705 h 14991"/>
              <a:gd name="connsiteX3" fmla="*/ 2841 w 18218"/>
              <a:gd name="connsiteY3" fmla="*/ 6734 h 14991"/>
              <a:gd name="connsiteX4" fmla="*/ 2857 w 18218"/>
              <a:gd name="connsiteY4" fmla="*/ 14981 h 14991"/>
              <a:gd name="connsiteX5" fmla="*/ 16524 w 18218"/>
              <a:gd name="connsiteY5" fmla="*/ 14991 h 14991"/>
              <a:gd name="connsiteX6" fmla="*/ 18217 w 18218"/>
              <a:gd name="connsiteY6" fmla="*/ 10052 h 14991"/>
              <a:gd name="connsiteX7" fmla="*/ 18206 w 18218"/>
              <a:gd name="connsiteY7" fmla="*/ 7891 h 14991"/>
              <a:gd name="connsiteX0" fmla="*/ 0 w 18217"/>
              <a:gd name="connsiteY0" fmla="*/ 0 h 14991"/>
              <a:gd name="connsiteX1" fmla="*/ 485 w 18217"/>
              <a:gd name="connsiteY1" fmla="*/ 9 h 14991"/>
              <a:gd name="connsiteX2" fmla="*/ 490 w 18217"/>
              <a:gd name="connsiteY2" fmla="*/ 6705 h 14991"/>
              <a:gd name="connsiteX3" fmla="*/ 2841 w 18217"/>
              <a:gd name="connsiteY3" fmla="*/ 6734 h 14991"/>
              <a:gd name="connsiteX4" fmla="*/ 2857 w 18217"/>
              <a:gd name="connsiteY4" fmla="*/ 14981 h 14991"/>
              <a:gd name="connsiteX5" fmla="*/ 16524 w 18217"/>
              <a:gd name="connsiteY5" fmla="*/ 14991 h 14991"/>
              <a:gd name="connsiteX6" fmla="*/ 18217 w 18217"/>
              <a:gd name="connsiteY6" fmla="*/ 10052 h 14991"/>
              <a:gd name="connsiteX7" fmla="*/ 18206 w 18217"/>
              <a:gd name="connsiteY7" fmla="*/ 7891 h 14991"/>
              <a:gd name="connsiteX0" fmla="*/ 0 w 18358"/>
              <a:gd name="connsiteY0" fmla="*/ 0 h 14991"/>
              <a:gd name="connsiteX1" fmla="*/ 485 w 18358"/>
              <a:gd name="connsiteY1" fmla="*/ 9 h 14991"/>
              <a:gd name="connsiteX2" fmla="*/ 490 w 18358"/>
              <a:gd name="connsiteY2" fmla="*/ 6705 h 14991"/>
              <a:gd name="connsiteX3" fmla="*/ 2841 w 18358"/>
              <a:gd name="connsiteY3" fmla="*/ 6734 h 14991"/>
              <a:gd name="connsiteX4" fmla="*/ 2857 w 18358"/>
              <a:gd name="connsiteY4" fmla="*/ 14981 h 14991"/>
              <a:gd name="connsiteX5" fmla="*/ 18099 w 18358"/>
              <a:gd name="connsiteY5" fmla="*/ 14991 h 14991"/>
              <a:gd name="connsiteX6" fmla="*/ 18217 w 18358"/>
              <a:gd name="connsiteY6" fmla="*/ 10052 h 14991"/>
              <a:gd name="connsiteX7" fmla="*/ 18206 w 18358"/>
              <a:gd name="connsiteY7" fmla="*/ 7891 h 14991"/>
              <a:gd name="connsiteX0" fmla="*/ 0 w 18358"/>
              <a:gd name="connsiteY0" fmla="*/ 0 h 14991"/>
              <a:gd name="connsiteX1" fmla="*/ 485 w 18358"/>
              <a:gd name="connsiteY1" fmla="*/ 9 h 14991"/>
              <a:gd name="connsiteX2" fmla="*/ 490 w 18358"/>
              <a:gd name="connsiteY2" fmla="*/ 6705 h 14991"/>
              <a:gd name="connsiteX3" fmla="*/ 2841 w 18358"/>
              <a:gd name="connsiteY3" fmla="*/ 6734 h 14991"/>
              <a:gd name="connsiteX4" fmla="*/ 2857 w 18358"/>
              <a:gd name="connsiteY4" fmla="*/ 14981 h 14991"/>
              <a:gd name="connsiteX5" fmla="*/ 18099 w 18358"/>
              <a:gd name="connsiteY5" fmla="*/ 14991 h 14991"/>
              <a:gd name="connsiteX6" fmla="*/ 18217 w 18358"/>
              <a:gd name="connsiteY6" fmla="*/ 10052 h 14991"/>
              <a:gd name="connsiteX7" fmla="*/ 18198 w 18358"/>
              <a:gd name="connsiteY7" fmla="*/ 6224 h 14991"/>
              <a:gd name="connsiteX0" fmla="*/ 0 w 18217"/>
              <a:gd name="connsiteY0" fmla="*/ 0 h 14991"/>
              <a:gd name="connsiteX1" fmla="*/ 485 w 18217"/>
              <a:gd name="connsiteY1" fmla="*/ 9 h 14991"/>
              <a:gd name="connsiteX2" fmla="*/ 490 w 18217"/>
              <a:gd name="connsiteY2" fmla="*/ 6705 h 14991"/>
              <a:gd name="connsiteX3" fmla="*/ 2841 w 18217"/>
              <a:gd name="connsiteY3" fmla="*/ 6734 h 14991"/>
              <a:gd name="connsiteX4" fmla="*/ 2857 w 18217"/>
              <a:gd name="connsiteY4" fmla="*/ 14981 h 14991"/>
              <a:gd name="connsiteX5" fmla="*/ 18099 w 18217"/>
              <a:gd name="connsiteY5" fmla="*/ 14991 h 14991"/>
              <a:gd name="connsiteX6" fmla="*/ 18217 w 18217"/>
              <a:gd name="connsiteY6" fmla="*/ 10052 h 14991"/>
              <a:gd name="connsiteX7" fmla="*/ 18198 w 18217"/>
              <a:gd name="connsiteY7" fmla="*/ 6224 h 14991"/>
              <a:gd name="connsiteX0" fmla="*/ 0 w 18217"/>
              <a:gd name="connsiteY0" fmla="*/ 0 h 14991"/>
              <a:gd name="connsiteX1" fmla="*/ 485 w 18217"/>
              <a:gd name="connsiteY1" fmla="*/ 9 h 14991"/>
              <a:gd name="connsiteX2" fmla="*/ 490 w 18217"/>
              <a:gd name="connsiteY2" fmla="*/ 6705 h 14991"/>
              <a:gd name="connsiteX3" fmla="*/ 2841 w 18217"/>
              <a:gd name="connsiteY3" fmla="*/ 6734 h 14991"/>
              <a:gd name="connsiteX4" fmla="*/ 2857 w 18217"/>
              <a:gd name="connsiteY4" fmla="*/ 14981 h 14991"/>
              <a:gd name="connsiteX5" fmla="*/ 18099 w 18217"/>
              <a:gd name="connsiteY5" fmla="*/ 14991 h 14991"/>
              <a:gd name="connsiteX6" fmla="*/ 18217 w 18217"/>
              <a:gd name="connsiteY6" fmla="*/ 10052 h 14991"/>
              <a:gd name="connsiteX7" fmla="*/ 18198 w 18217"/>
              <a:gd name="connsiteY7" fmla="*/ 6224 h 14991"/>
              <a:gd name="connsiteX0" fmla="*/ 0 w 19257"/>
              <a:gd name="connsiteY0" fmla="*/ 0 h 14991"/>
              <a:gd name="connsiteX1" fmla="*/ 485 w 19257"/>
              <a:gd name="connsiteY1" fmla="*/ 9 h 14991"/>
              <a:gd name="connsiteX2" fmla="*/ 490 w 19257"/>
              <a:gd name="connsiteY2" fmla="*/ 6705 h 14991"/>
              <a:gd name="connsiteX3" fmla="*/ 2841 w 19257"/>
              <a:gd name="connsiteY3" fmla="*/ 6734 h 14991"/>
              <a:gd name="connsiteX4" fmla="*/ 2857 w 19257"/>
              <a:gd name="connsiteY4" fmla="*/ 14981 h 14991"/>
              <a:gd name="connsiteX5" fmla="*/ 18099 w 19257"/>
              <a:gd name="connsiteY5" fmla="*/ 14991 h 14991"/>
              <a:gd name="connsiteX6" fmla="*/ 18198 w 19257"/>
              <a:gd name="connsiteY6" fmla="*/ 6224 h 14991"/>
              <a:gd name="connsiteX0" fmla="*/ 0 w 18743"/>
              <a:gd name="connsiteY0" fmla="*/ 0 h 14981"/>
              <a:gd name="connsiteX1" fmla="*/ 485 w 18743"/>
              <a:gd name="connsiteY1" fmla="*/ 9 h 14981"/>
              <a:gd name="connsiteX2" fmla="*/ 490 w 18743"/>
              <a:gd name="connsiteY2" fmla="*/ 6705 h 14981"/>
              <a:gd name="connsiteX3" fmla="*/ 2841 w 18743"/>
              <a:gd name="connsiteY3" fmla="*/ 6734 h 14981"/>
              <a:gd name="connsiteX4" fmla="*/ 2857 w 18743"/>
              <a:gd name="connsiteY4" fmla="*/ 14981 h 14981"/>
              <a:gd name="connsiteX5" fmla="*/ 17338 w 18743"/>
              <a:gd name="connsiteY5" fmla="*/ 14962 h 14981"/>
              <a:gd name="connsiteX6" fmla="*/ 18198 w 18743"/>
              <a:gd name="connsiteY6" fmla="*/ 6224 h 14981"/>
              <a:gd name="connsiteX0" fmla="*/ 0 w 18198"/>
              <a:gd name="connsiteY0" fmla="*/ 0 h 14981"/>
              <a:gd name="connsiteX1" fmla="*/ 485 w 18198"/>
              <a:gd name="connsiteY1" fmla="*/ 9 h 14981"/>
              <a:gd name="connsiteX2" fmla="*/ 490 w 18198"/>
              <a:gd name="connsiteY2" fmla="*/ 6705 h 14981"/>
              <a:gd name="connsiteX3" fmla="*/ 2841 w 18198"/>
              <a:gd name="connsiteY3" fmla="*/ 6734 h 14981"/>
              <a:gd name="connsiteX4" fmla="*/ 2857 w 18198"/>
              <a:gd name="connsiteY4" fmla="*/ 14981 h 14981"/>
              <a:gd name="connsiteX5" fmla="*/ 17338 w 18198"/>
              <a:gd name="connsiteY5" fmla="*/ 14962 h 14981"/>
              <a:gd name="connsiteX6" fmla="*/ 18198 w 18198"/>
              <a:gd name="connsiteY6" fmla="*/ 6224 h 1498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198 w 18199"/>
              <a:gd name="connsiteY6" fmla="*/ 6224 h 1499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198 w 18199"/>
              <a:gd name="connsiteY6" fmla="*/ 6224 h 1499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190 w 18199"/>
              <a:gd name="connsiteY6" fmla="*/ 7979 h 1499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198 w 18199"/>
              <a:gd name="connsiteY6" fmla="*/ 11264 h 1499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198 w 18199"/>
              <a:gd name="connsiteY6" fmla="*/ 11264 h 1499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198 w 18199"/>
              <a:gd name="connsiteY6" fmla="*/ 12921 h 1499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198 w 18199"/>
              <a:gd name="connsiteY6" fmla="*/ 12921 h 14991"/>
              <a:gd name="connsiteX0" fmla="*/ 0 w 18199"/>
              <a:gd name="connsiteY0" fmla="*/ 0 h 14991"/>
              <a:gd name="connsiteX1" fmla="*/ 485 w 18199"/>
              <a:gd name="connsiteY1" fmla="*/ 9 h 14991"/>
              <a:gd name="connsiteX2" fmla="*/ 490 w 18199"/>
              <a:gd name="connsiteY2" fmla="*/ 6705 h 14991"/>
              <a:gd name="connsiteX3" fmla="*/ 2841 w 18199"/>
              <a:gd name="connsiteY3" fmla="*/ 6734 h 14991"/>
              <a:gd name="connsiteX4" fmla="*/ 2857 w 18199"/>
              <a:gd name="connsiteY4" fmla="*/ 14981 h 14991"/>
              <a:gd name="connsiteX5" fmla="*/ 18199 w 18199"/>
              <a:gd name="connsiteY5" fmla="*/ 14991 h 14991"/>
              <a:gd name="connsiteX6" fmla="*/ 18046 w 18199"/>
              <a:gd name="connsiteY6" fmla="*/ 12921 h 14991"/>
              <a:gd name="connsiteX0" fmla="*/ 0 w 18063"/>
              <a:gd name="connsiteY0" fmla="*/ 0 h 14981"/>
              <a:gd name="connsiteX1" fmla="*/ 485 w 18063"/>
              <a:gd name="connsiteY1" fmla="*/ 9 h 14981"/>
              <a:gd name="connsiteX2" fmla="*/ 490 w 18063"/>
              <a:gd name="connsiteY2" fmla="*/ 6705 h 14981"/>
              <a:gd name="connsiteX3" fmla="*/ 2841 w 18063"/>
              <a:gd name="connsiteY3" fmla="*/ 6734 h 14981"/>
              <a:gd name="connsiteX4" fmla="*/ 2857 w 18063"/>
              <a:gd name="connsiteY4" fmla="*/ 14981 h 14981"/>
              <a:gd name="connsiteX5" fmla="*/ 18063 w 18063"/>
              <a:gd name="connsiteY5" fmla="*/ 14961 h 14981"/>
              <a:gd name="connsiteX6" fmla="*/ 18046 w 18063"/>
              <a:gd name="connsiteY6" fmla="*/ 12921 h 14981"/>
              <a:gd name="connsiteX0" fmla="*/ 0 w 18047"/>
              <a:gd name="connsiteY0" fmla="*/ 0 h 14981"/>
              <a:gd name="connsiteX1" fmla="*/ 485 w 18047"/>
              <a:gd name="connsiteY1" fmla="*/ 9 h 14981"/>
              <a:gd name="connsiteX2" fmla="*/ 490 w 18047"/>
              <a:gd name="connsiteY2" fmla="*/ 6705 h 14981"/>
              <a:gd name="connsiteX3" fmla="*/ 2841 w 18047"/>
              <a:gd name="connsiteY3" fmla="*/ 6734 h 14981"/>
              <a:gd name="connsiteX4" fmla="*/ 2857 w 18047"/>
              <a:gd name="connsiteY4" fmla="*/ 14981 h 14981"/>
              <a:gd name="connsiteX5" fmla="*/ 18047 w 18047"/>
              <a:gd name="connsiteY5" fmla="*/ 14961 h 14981"/>
              <a:gd name="connsiteX6" fmla="*/ 18046 w 18047"/>
              <a:gd name="connsiteY6" fmla="*/ 12921 h 14981"/>
              <a:gd name="connsiteX0" fmla="*/ 0 w 18054"/>
              <a:gd name="connsiteY0" fmla="*/ 0 h 14981"/>
              <a:gd name="connsiteX1" fmla="*/ 485 w 18054"/>
              <a:gd name="connsiteY1" fmla="*/ 9 h 14981"/>
              <a:gd name="connsiteX2" fmla="*/ 490 w 18054"/>
              <a:gd name="connsiteY2" fmla="*/ 6705 h 14981"/>
              <a:gd name="connsiteX3" fmla="*/ 2841 w 18054"/>
              <a:gd name="connsiteY3" fmla="*/ 6734 h 14981"/>
              <a:gd name="connsiteX4" fmla="*/ 2857 w 18054"/>
              <a:gd name="connsiteY4" fmla="*/ 14981 h 14981"/>
              <a:gd name="connsiteX5" fmla="*/ 18047 w 18054"/>
              <a:gd name="connsiteY5" fmla="*/ 14961 h 14981"/>
              <a:gd name="connsiteX6" fmla="*/ 18054 w 18054"/>
              <a:gd name="connsiteY6" fmla="*/ 13132 h 14981"/>
              <a:gd name="connsiteX0" fmla="*/ 0 w 18047"/>
              <a:gd name="connsiteY0" fmla="*/ 0 h 14981"/>
              <a:gd name="connsiteX1" fmla="*/ 485 w 18047"/>
              <a:gd name="connsiteY1" fmla="*/ 9 h 14981"/>
              <a:gd name="connsiteX2" fmla="*/ 490 w 18047"/>
              <a:gd name="connsiteY2" fmla="*/ 6705 h 14981"/>
              <a:gd name="connsiteX3" fmla="*/ 2841 w 18047"/>
              <a:gd name="connsiteY3" fmla="*/ 6734 h 14981"/>
              <a:gd name="connsiteX4" fmla="*/ 2857 w 18047"/>
              <a:gd name="connsiteY4" fmla="*/ 14981 h 14981"/>
              <a:gd name="connsiteX5" fmla="*/ 18047 w 18047"/>
              <a:gd name="connsiteY5" fmla="*/ 14961 h 14981"/>
              <a:gd name="connsiteX6" fmla="*/ 18046 w 18047"/>
              <a:gd name="connsiteY6" fmla="*/ 13132 h 14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47" h="14981">
                <a:moveTo>
                  <a:pt x="0" y="0"/>
                </a:moveTo>
                <a:cubicBezTo>
                  <a:pt x="256" y="9"/>
                  <a:pt x="117" y="-4"/>
                  <a:pt x="485" y="9"/>
                </a:cubicBezTo>
                <a:cubicBezTo>
                  <a:pt x="482" y="1309"/>
                  <a:pt x="481" y="4662"/>
                  <a:pt x="490" y="6705"/>
                </a:cubicBezTo>
                <a:cubicBezTo>
                  <a:pt x="1222" y="6725"/>
                  <a:pt x="2375" y="6731"/>
                  <a:pt x="2841" y="6734"/>
                </a:cubicBezTo>
                <a:cubicBezTo>
                  <a:pt x="2855" y="9094"/>
                  <a:pt x="2851" y="12537"/>
                  <a:pt x="2857" y="14981"/>
                </a:cubicBezTo>
                <a:lnTo>
                  <a:pt x="18047" y="14961"/>
                </a:lnTo>
                <a:cubicBezTo>
                  <a:pt x="18043" y="14503"/>
                  <a:pt x="18050" y="14014"/>
                  <a:pt x="18046" y="13132"/>
                </a:cubicBezTo>
              </a:path>
            </a:pathLst>
          </a:custGeom>
          <a:noFill/>
          <a:ln w="19050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3" name="Freeform 69"/>
          <p:cNvSpPr>
            <a:spLocks/>
          </p:cNvSpPr>
          <p:nvPr/>
        </p:nvSpPr>
        <p:spPr bwMode="auto">
          <a:xfrm flipV="1">
            <a:off x="8452833" y="5807797"/>
            <a:ext cx="1587" cy="108000"/>
          </a:xfrm>
          <a:custGeom>
            <a:avLst/>
            <a:gdLst>
              <a:gd name="T0" fmla="*/ 0 w 1"/>
              <a:gd name="T1" fmla="*/ 0 h 5414"/>
              <a:gd name="T2" fmla="*/ 0 w 1"/>
              <a:gd name="T3" fmla="*/ 2147483647 h 541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5414">
                <a:moveTo>
                  <a:pt x="0" y="0"/>
                </a:moveTo>
                <a:lnTo>
                  <a:pt x="0" y="541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4" name="Freeform 130"/>
          <p:cNvSpPr>
            <a:spLocks/>
          </p:cNvSpPr>
          <p:nvPr/>
        </p:nvSpPr>
        <p:spPr bwMode="auto">
          <a:xfrm flipV="1">
            <a:off x="6570591" y="4737777"/>
            <a:ext cx="223102" cy="76994"/>
          </a:xfrm>
          <a:custGeom>
            <a:avLst/>
            <a:gdLst>
              <a:gd name="T0" fmla="*/ 0 w 978"/>
              <a:gd name="T1" fmla="*/ 0 h 1"/>
              <a:gd name="T2" fmla="*/ 2147483647 w 978"/>
              <a:gd name="T3" fmla="*/ 0 h 1"/>
              <a:gd name="T4" fmla="*/ 0 60000 65536"/>
              <a:gd name="T5" fmla="*/ 0 60000 65536"/>
              <a:gd name="connsiteX0" fmla="*/ 0 w 10000"/>
              <a:gd name="connsiteY0" fmla="*/ 0 h 1046"/>
              <a:gd name="connsiteX1" fmla="*/ 4725 w 10000"/>
              <a:gd name="connsiteY1" fmla="*/ 1046 h 1046"/>
              <a:gd name="connsiteX2" fmla="*/ 10000 w 10000"/>
              <a:gd name="connsiteY2" fmla="*/ 0 h 1046"/>
              <a:gd name="connsiteX0" fmla="*/ 0 w 10000"/>
              <a:gd name="connsiteY0" fmla="*/ 0 h 2022952"/>
              <a:gd name="connsiteX1" fmla="*/ 4725 w 10000"/>
              <a:gd name="connsiteY1" fmla="*/ 10000 h 2022952"/>
              <a:gd name="connsiteX2" fmla="*/ 10000 w 10000"/>
              <a:gd name="connsiteY2" fmla="*/ 0 h 2022952"/>
              <a:gd name="connsiteX0" fmla="*/ 0 w 8145"/>
              <a:gd name="connsiteY0" fmla="*/ 0 h 10544218"/>
              <a:gd name="connsiteX1" fmla="*/ 4725 w 8145"/>
              <a:gd name="connsiteY1" fmla="*/ 10000 h 10544218"/>
              <a:gd name="connsiteX2" fmla="*/ 8145 w 8145"/>
              <a:gd name="connsiteY2" fmla="*/ 10544218 h 10544218"/>
              <a:gd name="connsiteX0" fmla="*/ 0 w 10000"/>
              <a:gd name="connsiteY0" fmla="*/ 0 h 10131"/>
              <a:gd name="connsiteX1" fmla="*/ 5801 w 10000"/>
              <a:gd name="connsiteY1" fmla="*/ 9 h 10131"/>
              <a:gd name="connsiteX2" fmla="*/ 6012 w 10000"/>
              <a:gd name="connsiteY2" fmla="*/ 9320 h 10131"/>
              <a:gd name="connsiteX3" fmla="*/ 10000 w 10000"/>
              <a:gd name="connsiteY3" fmla="*/ 10000 h 10131"/>
              <a:gd name="connsiteX0" fmla="*/ 0 w 10000"/>
              <a:gd name="connsiteY0" fmla="*/ 0 h 10131"/>
              <a:gd name="connsiteX1" fmla="*/ 5801 w 10000"/>
              <a:gd name="connsiteY1" fmla="*/ 9 h 10131"/>
              <a:gd name="connsiteX2" fmla="*/ 6012 w 10000"/>
              <a:gd name="connsiteY2" fmla="*/ 9320 h 10131"/>
              <a:gd name="connsiteX3" fmla="*/ 10000 w 10000"/>
              <a:gd name="connsiteY3" fmla="*/ 10000 h 10131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6012 w 10000"/>
              <a:gd name="connsiteY2" fmla="*/ 9320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6012 w 10000"/>
              <a:gd name="connsiteY2" fmla="*/ 9320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43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01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00"/>
              <a:gd name="connsiteX1" fmla="*/ 5801 w 10000"/>
              <a:gd name="connsiteY1" fmla="*/ 9 h 10000"/>
              <a:gd name="connsiteX2" fmla="*/ 5801 w 10000"/>
              <a:gd name="connsiteY2" fmla="*/ 9665 h 10000"/>
              <a:gd name="connsiteX3" fmla="*/ 10000 w 10000"/>
              <a:gd name="connsiteY3" fmla="*/ 10000 h 10000"/>
              <a:gd name="connsiteX0" fmla="*/ 0 w 10000"/>
              <a:gd name="connsiteY0" fmla="*/ 0 h 10043"/>
              <a:gd name="connsiteX1" fmla="*/ 5801 w 10000"/>
              <a:gd name="connsiteY1" fmla="*/ 9 h 10043"/>
              <a:gd name="connsiteX2" fmla="*/ 5801 w 10000"/>
              <a:gd name="connsiteY2" fmla="*/ 9665 h 10043"/>
              <a:gd name="connsiteX3" fmla="*/ 10000 w 10000"/>
              <a:gd name="connsiteY3" fmla="*/ 10000 h 10043"/>
              <a:gd name="connsiteX0" fmla="*/ 0 w 10042"/>
              <a:gd name="connsiteY0" fmla="*/ 0 h 10043"/>
              <a:gd name="connsiteX1" fmla="*/ 5801 w 10042"/>
              <a:gd name="connsiteY1" fmla="*/ 9 h 10043"/>
              <a:gd name="connsiteX2" fmla="*/ 5801 w 10042"/>
              <a:gd name="connsiteY2" fmla="*/ 9665 h 10043"/>
              <a:gd name="connsiteX3" fmla="*/ 10042 w 10042"/>
              <a:gd name="connsiteY3" fmla="*/ 10000 h 10043"/>
              <a:gd name="connsiteX0" fmla="*/ 0 w 9831"/>
              <a:gd name="connsiteY0" fmla="*/ 0 h 9768"/>
              <a:gd name="connsiteX1" fmla="*/ 5801 w 9831"/>
              <a:gd name="connsiteY1" fmla="*/ 9 h 9768"/>
              <a:gd name="connsiteX2" fmla="*/ 5801 w 9831"/>
              <a:gd name="connsiteY2" fmla="*/ 9665 h 9768"/>
              <a:gd name="connsiteX3" fmla="*/ 9831 w 9831"/>
              <a:gd name="connsiteY3" fmla="*/ 9655 h 9768"/>
              <a:gd name="connsiteX0" fmla="*/ 0 w 10086"/>
              <a:gd name="connsiteY0" fmla="*/ 0 h 10281"/>
              <a:gd name="connsiteX1" fmla="*/ 5901 w 10086"/>
              <a:gd name="connsiteY1" fmla="*/ 9 h 10281"/>
              <a:gd name="connsiteX2" fmla="*/ 5901 w 10086"/>
              <a:gd name="connsiteY2" fmla="*/ 9895 h 10281"/>
              <a:gd name="connsiteX3" fmla="*/ 10086 w 10086"/>
              <a:gd name="connsiteY3" fmla="*/ 10237 h 10281"/>
              <a:gd name="connsiteX0" fmla="*/ 0 w 10086"/>
              <a:gd name="connsiteY0" fmla="*/ 0 h 10469"/>
              <a:gd name="connsiteX1" fmla="*/ 5901 w 10086"/>
              <a:gd name="connsiteY1" fmla="*/ 9 h 10469"/>
              <a:gd name="connsiteX2" fmla="*/ 5901 w 10086"/>
              <a:gd name="connsiteY2" fmla="*/ 10425 h 10469"/>
              <a:gd name="connsiteX3" fmla="*/ 10086 w 10086"/>
              <a:gd name="connsiteY3" fmla="*/ 10237 h 10469"/>
              <a:gd name="connsiteX0" fmla="*/ 0 w 24698"/>
              <a:gd name="connsiteY0" fmla="*/ 0 h 10469"/>
              <a:gd name="connsiteX1" fmla="*/ 5901 w 24698"/>
              <a:gd name="connsiteY1" fmla="*/ 9 h 10469"/>
              <a:gd name="connsiteX2" fmla="*/ 5901 w 24698"/>
              <a:gd name="connsiteY2" fmla="*/ 10425 h 10469"/>
              <a:gd name="connsiteX3" fmla="*/ 24698 w 24698"/>
              <a:gd name="connsiteY3" fmla="*/ 10237 h 10469"/>
              <a:gd name="connsiteX0" fmla="*/ 0 w 12973"/>
              <a:gd name="connsiteY0" fmla="*/ 0 h 10703"/>
              <a:gd name="connsiteX1" fmla="*/ 5901 w 12973"/>
              <a:gd name="connsiteY1" fmla="*/ 9 h 10703"/>
              <a:gd name="connsiteX2" fmla="*/ 5901 w 12973"/>
              <a:gd name="connsiteY2" fmla="*/ 10425 h 10703"/>
              <a:gd name="connsiteX3" fmla="*/ 12973 w 12973"/>
              <a:gd name="connsiteY3" fmla="*/ 10646 h 10703"/>
              <a:gd name="connsiteX0" fmla="*/ 0 w 12973"/>
              <a:gd name="connsiteY0" fmla="*/ 0 h 10646"/>
              <a:gd name="connsiteX1" fmla="*/ 5901 w 12973"/>
              <a:gd name="connsiteY1" fmla="*/ 9 h 10646"/>
              <a:gd name="connsiteX2" fmla="*/ 5901 w 12973"/>
              <a:gd name="connsiteY2" fmla="*/ 10425 h 10646"/>
              <a:gd name="connsiteX3" fmla="*/ 12973 w 12973"/>
              <a:gd name="connsiteY3" fmla="*/ 10646 h 10646"/>
              <a:gd name="connsiteX0" fmla="*/ 0 w 13184"/>
              <a:gd name="connsiteY0" fmla="*/ 0 h 10646"/>
              <a:gd name="connsiteX1" fmla="*/ 5901 w 13184"/>
              <a:gd name="connsiteY1" fmla="*/ 9 h 10646"/>
              <a:gd name="connsiteX2" fmla="*/ 5901 w 13184"/>
              <a:gd name="connsiteY2" fmla="*/ 10425 h 10646"/>
              <a:gd name="connsiteX3" fmla="*/ 13184 w 13184"/>
              <a:gd name="connsiteY3" fmla="*/ 10646 h 10646"/>
              <a:gd name="connsiteX0" fmla="*/ 0 w 27112"/>
              <a:gd name="connsiteY0" fmla="*/ 111 h 10637"/>
              <a:gd name="connsiteX1" fmla="*/ 19829 w 27112"/>
              <a:gd name="connsiteY1" fmla="*/ 0 h 10637"/>
              <a:gd name="connsiteX2" fmla="*/ 19829 w 27112"/>
              <a:gd name="connsiteY2" fmla="*/ 10416 h 10637"/>
              <a:gd name="connsiteX3" fmla="*/ 27112 w 27112"/>
              <a:gd name="connsiteY3" fmla="*/ 10637 h 10637"/>
              <a:gd name="connsiteX0" fmla="*/ 0 w 27112"/>
              <a:gd name="connsiteY0" fmla="*/ 111 h 10637"/>
              <a:gd name="connsiteX1" fmla="*/ 19829 w 27112"/>
              <a:gd name="connsiteY1" fmla="*/ 0 h 10637"/>
              <a:gd name="connsiteX2" fmla="*/ 19829 w 27112"/>
              <a:gd name="connsiteY2" fmla="*/ 10416 h 10637"/>
              <a:gd name="connsiteX3" fmla="*/ 27112 w 27112"/>
              <a:gd name="connsiteY3" fmla="*/ 10637 h 10637"/>
              <a:gd name="connsiteX0" fmla="*/ 0 w 26184"/>
              <a:gd name="connsiteY0" fmla="*/ 0 h 10646"/>
              <a:gd name="connsiteX1" fmla="*/ 18901 w 26184"/>
              <a:gd name="connsiteY1" fmla="*/ 9 h 10646"/>
              <a:gd name="connsiteX2" fmla="*/ 18901 w 26184"/>
              <a:gd name="connsiteY2" fmla="*/ 10425 h 10646"/>
              <a:gd name="connsiteX3" fmla="*/ 26184 w 26184"/>
              <a:gd name="connsiteY3" fmla="*/ 10646 h 10646"/>
              <a:gd name="connsiteX0" fmla="*/ 0 w 26184"/>
              <a:gd name="connsiteY0" fmla="*/ 0 h 10526"/>
              <a:gd name="connsiteX1" fmla="*/ 18901 w 26184"/>
              <a:gd name="connsiteY1" fmla="*/ 9 h 10526"/>
              <a:gd name="connsiteX2" fmla="*/ 18901 w 26184"/>
              <a:gd name="connsiteY2" fmla="*/ 10425 h 10526"/>
              <a:gd name="connsiteX3" fmla="*/ 26184 w 26184"/>
              <a:gd name="connsiteY3" fmla="*/ 10526 h 10526"/>
              <a:gd name="connsiteX0" fmla="*/ 0 w 21265"/>
              <a:gd name="connsiteY0" fmla="*/ 0 h 10526"/>
              <a:gd name="connsiteX1" fmla="*/ 13982 w 21265"/>
              <a:gd name="connsiteY1" fmla="*/ 9 h 10526"/>
              <a:gd name="connsiteX2" fmla="*/ 13982 w 21265"/>
              <a:gd name="connsiteY2" fmla="*/ 10425 h 10526"/>
              <a:gd name="connsiteX3" fmla="*/ 21265 w 21265"/>
              <a:gd name="connsiteY3" fmla="*/ 10526 h 10526"/>
              <a:gd name="connsiteX0" fmla="*/ 0 w 29349"/>
              <a:gd name="connsiteY0" fmla="*/ 0 h 10526"/>
              <a:gd name="connsiteX1" fmla="*/ 13982 w 29349"/>
              <a:gd name="connsiteY1" fmla="*/ 9 h 10526"/>
              <a:gd name="connsiteX2" fmla="*/ 13982 w 29349"/>
              <a:gd name="connsiteY2" fmla="*/ 10425 h 10526"/>
              <a:gd name="connsiteX3" fmla="*/ 29349 w 29349"/>
              <a:gd name="connsiteY3" fmla="*/ 10526 h 10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349" h="10526">
                <a:moveTo>
                  <a:pt x="0" y="0"/>
                </a:moveTo>
                <a:lnTo>
                  <a:pt x="13982" y="9"/>
                </a:lnTo>
                <a:cubicBezTo>
                  <a:pt x="13951" y="4187"/>
                  <a:pt x="13999" y="6778"/>
                  <a:pt x="13982" y="10425"/>
                </a:cubicBezTo>
                <a:cubicBezTo>
                  <a:pt x="15423" y="10540"/>
                  <a:pt x="28784" y="10431"/>
                  <a:pt x="29349" y="10526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5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168391" y="4622172"/>
            <a:ext cx="558826" cy="144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900" dirty="0" smtClean="0">
                <a:latin typeface="Times New Roman" pitchFamily="18" charset="0"/>
                <a:cs typeface="Times New Roman" pitchFamily="18" charset="0"/>
              </a:rPr>
              <a:t>Направл.</a:t>
            </a:r>
            <a:endParaRPr lang="ru-RU" alt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9" name="Freeform 76"/>
          <p:cNvSpPr>
            <a:spLocks/>
          </p:cNvSpPr>
          <p:nvPr/>
        </p:nvSpPr>
        <p:spPr bwMode="auto">
          <a:xfrm>
            <a:off x="5731534" y="4694173"/>
            <a:ext cx="122400" cy="82101"/>
          </a:xfrm>
          <a:custGeom>
            <a:avLst/>
            <a:gdLst>
              <a:gd name="T0" fmla="*/ 0 w 57"/>
              <a:gd name="T1" fmla="*/ 0 h 1"/>
              <a:gd name="T2" fmla="*/ 0 w 57"/>
              <a:gd name="T3" fmla="*/ 2147483647 h 1"/>
              <a:gd name="T4" fmla="*/ 2147483647 w 57"/>
              <a:gd name="T5" fmla="*/ 2147483647 h 1"/>
              <a:gd name="T6" fmla="*/ 0 60000 65536"/>
              <a:gd name="T7" fmla="*/ 0 60000 65536"/>
              <a:gd name="T8" fmla="*/ 0 60000 65536"/>
              <a:gd name="connsiteX0" fmla="*/ 10000 w 10000"/>
              <a:gd name="connsiteY0" fmla="*/ 635875 h 635875"/>
              <a:gd name="connsiteX1" fmla="*/ 0 w 10000"/>
              <a:gd name="connsiteY1" fmla="*/ 0 h 635875"/>
              <a:gd name="connsiteX0" fmla="*/ 10000 w 10000"/>
              <a:gd name="connsiteY0" fmla="*/ 657015 h 657015"/>
              <a:gd name="connsiteX1" fmla="*/ 0 w 10000"/>
              <a:gd name="connsiteY1" fmla="*/ 21140 h 657015"/>
              <a:gd name="connsiteX0" fmla="*/ 10000 w 10000"/>
              <a:gd name="connsiteY0" fmla="*/ 677305 h 677305"/>
              <a:gd name="connsiteX1" fmla="*/ 0 w 10000"/>
              <a:gd name="connsiteY1" fmla="*/ 41430 h 677305"/>
              <a:gd name="connsiteX0" fmla="*/ 10000 w 10000"/>
              <a:gd name="connsiteY0" fmla="*/ 749559 h 749559"/>
              <a:gd name="connsiteX1" fmla="*/ 0 w 10000"/>
              <a:gd name="connsiteY1" fmla="*/ 113684 h 749559"/>
              <a:gd name="connsiteX0" fmla="*/ 10000 w 10000"/>
              <a:gd name="connsiteY0" fmla="*/ 727311 h 727311"/>
              <a:gd name="connsiteX1" fmla="*/ 0 w 10000"/>
              <a:gd name="connsiteY1" fmla="*/ 91436 h 727311"/>
              <a:gd name="connsiteX0" fmla="*/ 10000 w 10000"/>
              <a:gd name="connsiteY0" fmla="*/ 696121 h 696121"/>
              <a:gd name="connsiteX1" fmla="*/ 0 w 10000"/>
              <a:gd name="connsiteY1" fmla="*/ 60246 h 696121"/>
              <a:gd name="connsiteX0" fmla="*/ 10000 w 10000"/>
              <a:gd name="connsiteY0" fmla="*/ 686574 h 686574"/>
              <a:gd name="connsiteX1" fmla="*/ 5485 w 10000"/>
              <a:gd name="connsiteY1" fmla="*/ 641631 h 686574"/>
              <a:gd name="connsiteX2" fmla="*/ 0 w 10000"/>
              <a:gd name="connsiteY2" fmla="*/ 50699 h 686574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689207 h 689207"/>
              <a:gd name="connsiteX1" fmla="*/ 5485 w 10000"/>
              <a:gd name="connsiteY1" fmla="*/ 675819 h 689207"/>
              <a:gd name="connsiteX2" fmla="*/ 0 w 10000"/>
              <a:gd name="connsiteY2" fmla="*/ 84887 h 689207"/>
              <a:gd name="connsiteX0" fmla="*/ 7614 w 7614"/>
              <a:gd name="connsiteY0" fmla="*/ 768086 h 768086"/>
              <a:gd name="connsiteX1" fmla="*/ 5485 w 7614"/>
              <a:gd name="connsiteY1" fmla="*/ 675819 h 768086"/>
              <a:gd name="connsiteX2" fmla="*/ 0 w 7614"/>
              <a:gd name="connsiteY2" fmla="*/ 84887 h 768086"/>
              <a:gd name="connsiteX0" fmla="*/ 12872 w 12872"/>
              <a:gd name="connsiteY0" fmla="*/ 9178 h 9178"/>
              <a:gd name="connsiteX1" fmla="*/ 7204 w 12872"/>
              <a:gd name="connsiteY1" fmla="*/ 8799 h 9178"/>
              <a:gd name="connsiteX2" fmla="*/ 0 w 12872"/>
              <a:gd name="connsiteY2" fmla="*/ 1105 h 9178"/>
              <a:gd name="connsiteX0" fmla="*/ 10000 w 10000"/>
              <a:gd name="connsiteY0" fmla="*/ 10000 h 10128"/>
              <a:gd name="connsiteX1" fmla="*/ 5597 w 10000"/>
              <a:gd name="connsiteY1" fmla="*/ 9587 h 10128"/>
              <a:gd name="connsiteX2" fmla="*/ 0 w 10000"/>
              <a:gd name="connsiteY2" fmla="*/ 1204 h 10128"/>
              <a:gd name="connsiteX0" fmla="*/ 10000 w 10000"/>
              <a:gd name="connsiteY0" fmla="*/ 9776 h 9931"/>
              <a:gd name="connsiteX1" fmla="*/ 5597 w 10000"/>
              <a:gd name="connsiteY1" fmla="*/ 9587 h 9931"/>
              <a:gd name="connsiteX2" fmla="*/ 0 w 10000"/>
              <a:gd name="connsiteY2" fmla="*/ 1204 h 9931"/>
              <a:gd name="connsiteX0" fmla="*/ 9797 w 9797"/>
              <a:gd name="connsiteY0" fmla="*/ 9393 h 9660"/>
              <a:gd name="connsiteX1" fmla="*/ 5597 w 9797"/>
              <a:gd name="connsiteY1" fmla="*/ 9654 h 9660"/>
              <a:gd name="connsiteX2" fmla="*/ 0 w 9797"/>
              <a:gd name="connsiteY2" fmla="*/ 1212 h 9660"/>
              <a:gd name="connsiteX0" fmla="*/ 10000 w 10000"/>
              <a:gd name="connsiteY0" fmla="*/ 8482 h 8758"/>
              <a:gd name="connsiteX1" fmla="*/ 5713 w 10000"/>
              <a:gd name="connsiteY1" fmla="*/ 8752 h 8758"/>
              <a:gd name="connsiteX2" fmla="*/ 0 w 10000"/>
              <a:gd name="connsiteY2" fmla="*/ 13 h 8758"/>
              <a:gd name="connsiteX0" fmla="*/ 10000 w 10000"/>
              <a:gd name="connsiteY0" fmla="*/ 9670 h 9985"/>
              <a:gd name="connsiteX1" fmla="*/ 5713 w 10000"/>
              <a:gd name="connsiteY1" fmla="*/ 9978 h 9985"/>
              <a:gd name="connsiteX2" fmla="*/ 0 w 10000"/>
              <a:gd name="connsiteY2" fmla="*/ 0 h 9985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9993"/>
              <a:gd name="connsiteX1" fmla="*/ 5713 w 10000"/>
              <a:gd name="connsiteY1" fmla="*/ 9993 h 9993"/>
              <a:gd name="connsiteX2" fmla="*/ 5829 w 10000"/>
              <a:gd name="connsiteY2" fmla="*/ 795 h 9993"/>
              <a:gd name="connsiteX3" fmla="*/ 0 w 10000"/>
              <a:gd name="connsiteY3" fmla="*/ 0 h 9993"/>
              <a:gd name="connsiteX0" fmla="*/ 10000 w 10000"/>
              <a:gd name="connsiteY0" fmla="*/ 9692 h 10007"/>
              <a:gd name="connsiteX1" fmla="*/ 5713 w 10000"/>
              <a:gd name="connsiteY1" fmla="*/ 10000 h 10007"/>
              <a:gd name="connsiteX2" fmla="*/ 5829 w 10000"/>
              <a:gd name="connsiteY2" fmla="*/ 796 h 10007"/>
              <a:gd name="connsiteX3" fmla="*/ 0 w 10000"/>
              <a:gd name="connsiteY3" fmla="*/ 0 h 10007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9793 w 9793"/>
              <a:gd name="connsiteY0" fmla="*/ 9959 h 10073"/>
              <a:gd name="connsiteX1" fmla="*/ 5713 w 9793"/>
              <a:gd name="connsiteY1" fmla="*/ 10000 h 10073"/>
              <a:gd name="connsiteX2" fmla="*/ 5829 w 9793"/>
              <a:gd name="connsiteY2" fmla="*/ 796 h 10073"/>
              <a:gd name="connsiteX3" fmla="*/ 0 w 9793"/>
              <a:gd name="connsiteY3" fmla="*/ 0 h 10073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623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944 h 10057"/>
              <a:gd name="connsiteX1" fmla="*/ 5623 w 10000"/>
              <a:gd name="connsiteY1" fmla="*/ 9985 h 10057"/>
              <a:gd name="connsiteX2" fmla="*/ 5741 w 10000"/>
              <a:gd name="connsiteY2" fmla="*/ 847 h 10057"/>
              <a:gd name="connsiteX3" fmla="*/ 0 w 10000"/>
              <a:gd name="connsiteY3" fmla="*/ 57 h 10057"/>
              <a:gd name="connsiteX0" fmla="*/ 10000 w 10000"/>
              <a:gd name="connsiteY0" fmla="*/ 10010 h 10123"/>
              <a:gd name="connsiteX1" fmla="*/ 5623 w 10000"/>
              <a:gd name="connsiteY1" fmla="*/ 10051 h 10123"/>
              <a:gd name="connsiteX2" fmla="*/ 5741 w 10000"/>
              <a:gd name="connsiteY2" fmla="*/ 383 h 10123"/>
              <a:gd name="connsiteX3" fmla="*/ 0 w 10000"/>
              <a:gd name="connsiteY3" fmla="*/ 123 h 10123"/>
              <a:gd name="connsiteX0" fmla="*/ 10000 w 10000"/>
              <a:gd name="connsiteY0" fmla="*/ 9969 h 10082"/>
              <a:gd name="connsiteX1" fmla="*/ 5623 w 10000"/>
              <a:gd name="connsiteY1" fmla="*/ 10010 h 10082"/>
              <a:gd name="connsiteX2" fmla="*/ 5741 w 10000"/>
              <a:gd name="connsiteY2" fmla="*/ 342 h 10082"/>
              <a:gd name="connsiteX3" fmla="*/ 0 w 10000"/>
              <a:gd name="connsiteY3" fmla="*/ 82 h 10082"/>
              <a:gd name="connsiteX0" fmla="*/ 10000 w 10000"/>
              <a:gd name="connsiteY0" fmla="*/ 9650 h 9763"/>
              <a:gd name="connsiteX1" fmla="*/ 5623 w 10000"/>
              <a:gd name="connsiteY1" fmla="*/ 9691 h 9763"/>
              <a:gd name="connsiteX2" fmla="*/ 5741 w 10000"/>
              <a:gd name="connsiteY2" fmla="*/ 23 h 9763"/>
              <a:gd name="connsiteX3" fmla="*/ 0 w 10000"/>
              <a:gd name="connsiteY3" fmla="*/ 293 h 9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763">
                <a:moveTo>
                  <a:pt x="10000" y="9650"/>
                </a:moveTo>
                <a:cubicBezTo>
                  <a:pt x="7091" y="9947"/>
                  <a:pt x="8525" y="9553"/>
                  <a:pt x="5623" y="9691"/>
                </a:cubicBezTo>
                <a:cubicBezTo>
                  <a:pt x="5618" y="4375"/>
                  <a:pt x="5656" y="4063"/>
                  <a:pt x="5741" y="23"/>
                </a:cubicBezTo>
                <a:cubicBezTo>
                  <a:pt x="2442" y="-41"/>
                  <a:pt x="2543" y="27"/>
                  <a:pt x="0" y="293"/>
                </a:cubicBez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26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168391" y="4787140"/>
            <a:ext cx="558474" cy="144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900" dirty="0" smtClean="0">
                <a:latin typeface="Times New Roman" pitchFamily="18" charset="0"/>
                <a:cs typeface="Times New Roman" pitchFamily="18" charset="0"/>
              </a:rPr>
              <a:t>Способн.</a:t>
            </a:r>
            <a:endParaRPr lang="ru-RU" alt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7" name="Freeform 76"/>
          <p:cNvSpPr>
            <a:spLocks/>
          </p:cNvSpPr>
          <p:nvPr/>
        </p:nvSpPr>
        <p:spPr bwMode="auto">
          <a:xfrm>
            <a:off x="5729426" y="4854190"/>
            <a:ext cx="126000" cy="0"/>
          </a:xfrm>
          <a:custGeom>
            <a:avLst/>
            <a:gdLst>
              <a:gd name="T0" fmla="*/ 0 w 57"/>
              <a:gd name="T1" fmla="*/ 0 h 1"/>
              <a:gd name="T2" fmla="*/ 0 w 57"/>
              <a:gd name="T3" fmla="*/ 2147483647 h 1"/>
              <a:gd name="T4" fmla="*/ 2147483647 w 57"/>
              <a:gd name="T5" fmla="*/ 2147483647 h 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" h="1">
                <a:moveTo>
                  <a:pt x="57" y="0"/>
                </a:moveTo>
                <a:lnTo>
                  <a:pt x="0" y="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29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865299" y="5130015"/>
            <a:ext cx="700335" cy="144000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10800" rIns="0" bIns="10800" anchor="ctr" anchorCtr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Темперамент</a:t>
            </a:r>
            <a:endParaRPr lang="ru-RU" alt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Freeform 35"/>
          <p:cNvSpPr>
            <a:spLocks/>
          </p:cNvSpPr>
          <p:nvPr/>
        </p:nvSpPr>
        <p:spPr bwMode="auto">
          <a:xfrm>
            <a:off x="6216270" y="5024037"/>
            <a:ext cx="0" cy="108000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98">
                <a:moveTo>
                  <a:pt x="0" y="0"/>
                </a:moveTo>
                <a:lnTo>
                  <a:pt x="1" y="98"/>
                </a:lnTo>
              </a:path>
            </a:pathLst>
          </a:custGeom>
          <a:ln>
            <a:headEnd/>
            <a:tailEnd type="triangle" w="sm" len="sm"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ru-RU"/>
          </a:p>
        </p:txBody>
      </p:sp>
      <p:sp>
        <p:nvSpPr>
          <p:cNvPr id="225" name="Text Box 99" descr="25%"/>
          <p:cNvSpPr txBox="1">
            <a:spLocks noChangeArrowheads="1"/>
          </p:cNvSpPr>
          <p:nvPr/>
        </p:nvSpPr>
        <p:spPr bwMode="auto">
          <a:xfrm>
            <a:off x="467544" y="2643882"/>
            <a:ext cx="1054987" cy="180000"/>
          </a:xfrm>
          <a:prstGeom prst="rect">
            <a:avLst/>
          </a:prstGeom>
          <a:pattFill prst="pct25">
            <a:fgClr>
              <a:srgbClr val="66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Представление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1" name="Line 100"/>
          <p:cNvSpPr>
            <a:spLocks noChangeShapeType="1"/>
          </p:cNvSpPr>
          <p:nvPr/>
        </p:nvSpPr>
        <p:spPr bwMode="auto">
          <a:xfrm>
            <a:off x="653796" y="2507342"/>
            <a:ext cx="0" cy="13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2" name="Line 100"/>
          <p:cNvSpPr>
            <a:spLocks noChangeShapeType="1"/>
          </p:cNvSpPr>
          <p:nvPr/>
        </p:nvSpPr>
        <p:spPr bwMode="auto">
          <a:xfrm>
            <a:off x="1262063" y="2507342"/>
            <a:ext cx="0" cy="13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3" name="Freeform 123"/>
          <p:cNvSpPr>
            <a:spLocks/>
          </p:cNvSpPr>
          <p:nvPr/>
        </p:nvSpPr>
        <p:spPr bwMode="auto">
          <a:xfrm rot="5400000" flipH="1">
            <a:off x="1543404" y="5143964"/>
            <a:ext cx="544936" cy="684000"/>
          </a:xfrm>
          <a:custGeom>
            <a:avLst/>
            <a:gdLst>
              <a:gd name="T0" fmla="*/ 0 w 476"/>
              <a:gd name="T1" fmla="*/ 0 h 69"/>
              <a:gd name="T2" fmla="*/ 0 w 476"/>
              <a:gd name="T3" fmla="*/ 2147483647 h 69"/>
              <a:gd name="T4" fmla="*/ 2147483647 w 476"/>
              <a:gd name="T5" fmla="*/ 2147483647 h 69"/>
              <a:gd name="T6" fmla="*/ 0 60000 65536"/>
              <a:gd name="T7" fmla="*/ 0 60000 65536"/>
              <a:gd name="T8" fmla="*/ 0 60000 65536"/>
              <a:gd name="connsiteX0" fmla="*/ 0 w 10000"/>
              <a:gd name="connsiteY0" fmla="*/ 0 h 10000"/>
              <a:gd name="connsiteX1" fmla="*/ 33 w 10000"/>
              <a:gd name="connsiteY1" fmla="*/ 5331 h 10000"/>
              <a:gd name="connsiteX2" fmla="*/ 0 w 10000"/>
              <a:gd name="connsiteY2" fmla="*/ 10000 h 10000"/>
              <a:gd name="connsiteX3" fmla="*/ 10000 w 10000"/>
              <a:gd name="connsiteY3" fmla="*/ 10000 h 10000"/>
              <a:gd name="connsiteX0" fmla="*/ 0 w 17913"/>
              <a:gd name="connsiteY0" fmla="*/ 0 h 17130"/>
              <a:gd name="connsiteX1" fmla="*/ 7946 w 17913"/>
              <a:gd name="connsiteY1" fmla="*/ 12461 h 17130"/>
              <a:gd name="connsiteX2" fmla="*/ 7913 w 17913"/>
              <a:gd name="connsiteY2" fmla="*/ 17130 h 17130"/>
              <a:gd name="connsiteX3" fmla="*/ 17913 w 17913"/>
              <a:gd name="connsiteY3" fmla="*/ 17130 h 17130"/>
              <a:gd name="connsiteX0" fmla="*/ 1199 w 19112"/>
              <a:gd name="connsiteY0" fmla="*/ 0 h 17130"/>
              <a:gd name="connsiteX1" fmla="*/ 312 w 19112"/>
              <a:gd name="connsiteY1" fmla="*/ 12582 h 17130"/>
              <a:gd name="connsiteX2" fmla="*/ 9145 w 19112"/>
              <a:gd name="connsiteY2" fmla="*/ 12461 h 17130"/>
              <a:gd name="connsiteX3" fmla="*/ 9112 w 19112"/>
              <a:gd name="connsiteY3" fmla="*/ 17130 h 17130"/>
              <a:gd name="connsiteX4" fmla="*/ 19112 w 19112"/>
              <a:gd name="connsiteY4" fmla="*/ 17130 h 17130"/>
              <a:gd name="connsiteX0" fmla="*/ 4206 w 22119"/>
              <a:gd name="connsiteY0" fmla="*/ 0 h 17130"/>
              <a:gd name="connsiteX1" fmla="*/ 7 w 22119"/>
              <a:gd name="connsiteY1" fmla="*/ 1222 h 17130"/>
              <a:gd name="connsiteX2" fmla="*/ 3319 w 22119"/>
              <a:gd name="connsiteY2" fmla="*/ 12582 h 17130"/>
              <a:gd name="connsiteX3" fmla="*/ 12152 w 22119"/>
              <a:gd name="connsiteY3" fmla="*/ 12461 h 17130"/>
              <a:gd name="connsiteX4" fmla="*/ 12119 w 22119"/>
              <a:gd name="connsiteY4" fmla="*/ 17130 h 17130"/>
              <a:gd name="connsiteX5" fmla="*/ 22119 w 22119"/>
              <a:gd name="connsiteY5" fmla="*/ 17130 h 17130"/>
              <a:gd name="connsiteX0" fmla="*/ 4206 w 22119"/>
              <a:gd name="connsiteY0" fmla="*/ 0 h 17130"/>
              <a:gd name="connsiteX1" fmla="*/ 7 w 22119"/>
              <a:gd name="connsiteY1" fmla="*/ 1222 h 17130"/>
              <a:gd name="connsiteX2" fmla="*/ 3319 w 22119"/>
              <a:gd name="connsiteY2" fmla="*/ 12582 h 17130"/>
              <a:gd name="connsiteX3" fmla="*/ 12152 w 22119"/>
              <a:gd name="connsiteY3" fmla="*/ 12461 h 17130"/>
              <a:gd name="connsiteX4" fmla="*/ 12119 w 22119"/>
              <a:gd name="connsiteY4" fmla="*/ 17130 h 17130"/>
              <a:gd name="connsiteX5" fmla="*/ 22119 w 22119"/>
              <a:gd name="connsiteY5" fmla="*/ 17130 h 17130"/>
              <a:gd name="connsiteX0" fmla="*/ 4206 w 22119"/>
              <a:gd name="connsiteY0" fmla="*/ 0 h 17130"/>
              <a:gd name="connsiteX1" fmla="*/ 7 w 22119"/>
              <a:gd name="connsiteY1" fmla="*/ 1222 h 17130"/>
              <a:gd name="connsiteX2" fmla="*/ 3319 w 22119"/>
              <a:gd name="connsiteY2" fmla="*/ 12582 h 17130"/>
              <a:gd name="connsiteX3" fmla="*/ 12152 w 22119"/>
              <a:gd name="connsiteY3" fmla="*/ 12461 h 17130"/>
              <a:gd name="connsiteX4" fmla="*/ 12119 w 22119"/>
              <a:gd name="connsiteY4" fmla="*/ 17130 h 17130"/>
              <a:gd name="connsiteX5" fmla="*/ 22119 w 22119"/>
              <a:gd name="connsiteY5" fmla="*/ 17130 h 17130"/>
              <a:gd name="connsiteX0" fmla="*/ 4206 w 22119"/>
              <a:gd name="connsiteY0" fmla="*/ 107 h 17237"/>
              <a:gd name="connsiteX1" fmla="*/ 7 w 22119"/>
              <a:gd name="connsiteY1" fmla="*/ 0 h 17237"/>
              <a:gd name="connsiteX2" fmla="*/ 3319 w 22119"/>
              <a:gd name="connsiteY2" fmla="*/ 12689 h 17237"/>
              <a:gd name="connsiteX3" fmla="*/ 12152 w 22119"/>
              <a:gd name="connsiteY3" fmla="*/ 12568 h 17237"/>
              <a:gd name="connsiteX4" fmla="*/ 12119 w 22119"/>
              <a:gd name="connsiteY4" fmla="*/ 17237 h 17237"/>
              <a:gd name="connsiteX5" fmla="*/ 22119 w 22119"/>
              <a:gd name="connsiteY5" fmla="*/ 17237 h 17237"/>
              <a:gd name="connsiteX0" fmla="*/ 4024 w 21937"/>
              <a:gd name="connsiteY0" fmla="*/ 107 h 17237"/>
              <a:gd name="connsiteX1" fmla="*/ 9 w 21937"/>
              <a:gd name="connsiteY1" fmla="*/ 0 h 17237"/>
              <a:gd name="connsiteX2" fmla="*/ 3137 w 21937"/>
              <a:gd name="connsiteY2" fmla="*/ 12689 h 17237"/>
              <a:gd name="connsiteX3" fmla="*/ 11970 w 21937"/>
              <a:gd name="connsiteY3" fmla="*/ 12568 h 17237"/>
              <a:gd name="connsiteX4" fmla="*/ 11937 w 21937"/>
              <a:gd name="connsiteY4" fmla="*/ 17237 h 17237"/>
              <a:gd name="connsiteX5" fmla="*/ 21937 w 21937"/>
              <a:gd name="connsiteY5" fmla="*/ 17237 h 17237"/>
              <a:gd name="connsiteX0" fmla="*/ 4024 w 21937"/>
              <a:gd name="connsiteY0" fmla="*/ 107 h 17237"/>
              <a:gd name="connsiteX1" fmla="*/ 9 w 21937"/>
              <a:gd name="connsiteY1" fmla="*/ 0 h 17237"/>
              <a:gd name="connsiteX2" fmla="*/ 3137 w 21937"/>
              <a:gd name="connsiteY2" fmla="*/ 12689 h 17237"/>
              <a:gd name="connsiteX3" fmla="*/ 11970 w 21937"/>
              <a:gd name="connsiteY3" fmla="*/ 12568 h 17237"/>
              <a:gd name="connsiteX4" fmla="*/ 11937 w 21937"/>
              <a:gd name="connsiteY4" fmla="*/ 17237 h 17237"/>
              <a:gd name="connsiteX5" fmla="*/ 21937 w 21937"/>
              <a:gd name="connsiteY5" fmla="*/ 17237 h 17237"/>
              <a:gd name="connsiteX0" fmla="*/ 4546 w 21937"/>
              <a:gd name="connsiteY0" fmla="*/ 21 h 17237"/>
              <a:gd name="connsiteX1" fmla="*/ 9 w 21937"/>
              <a:gd name="connsiteY1" fmla="*/ 0 h 17237"/>
              <a:gd name="connsiteX2" fmla="*/ 3137 w 21937"/>
              <a:gd name="connsiteY2" fmla="*/ 12689 h 17237"/>
              <a:gd name="connsiteX3" fmla="*/ 11970 w 21937"/>
              <a:gd name="connsiteY3" fmla="*/ 12568 h 17237"/>
              <a:gd name="connsiteX4" fmla="*/ 11937 w 21937"/>
              <a:gd name="connsiteY4" fmla="*/ 17237 h 17237"/>
              <a:gd name="connsiteX5" fmla="*/ 21937 w 21937"/>
              <a:gd name="connsiteY5" fmla="*/ 17237 h 17237"/>
              <a:gd name="connsiteX0" fmla="*/ 4543 w 21934"/>
              <a:gd name="connsiteY0" fmla="*/ 21 h 17237"/>
              <a:gd name="connsiteX1" fmla="*/ 6 w 21934"/>
              <a:gd name="connsiteY1" fmla="*/ 0 h 17237"/>
              <a:gd name="connsiteX2" fmla="*/ 3134 w 21934"/>
              <a:gd name="connsiteY2" fmla="*/ 12689 h 17237"/>
              <a:gd name="connsiteX3" fmla="*/ 11967 w 21934"/>
              <a:gd name="connsiteY3" fmla="*/ 12568 h 17237"/>
              <a:gd name="connsiteX4" fmla="*/ 11934 w 21934"/>
              <a:gd name="connsiteY4" fmla="*/ 17237 h 17237"/>
              <a:gd name="connsiteX5" fmla="*/ 21934 w 21934"/>
              <a:gd name="connsiteY5" fmla="*/ 17237 h 17237"/>
              <a:gd name="connsiteX0" fmla="*/ 4560 w 21951"/>
              <a:gd name="connsiteY0" fmla="*/ 21 h 17237"/>
              <a:gd name="connsiteX1" fmla="*/ 23 w 21951"/>
              <a:gd name="connsiteY1" fmla="*/ 0 h 17237"/>
              <a:gd name="connsiteX2" fmla="*/ 669 w 21951"/>
              <a:gd name="connsiteY2" fmla="*/ 12689 h 17237"/>
              <a:gd name="connsiteX3" fmla="*/ 11984 w 21951"/>
              <a:gd name="connsiteY3" fmla="*/ 12568 h 17237"/>
              <a:gd name="connsiteX4" fmla="*/ 11951 w 21951"/>
              <a:gd name="connsiteY4" fmla="*/ 17237 h 17237"/>
              <a:gd name="connsiteX5" fmla="*/ 21951 w 21951"/>
              <a:gd name="connsiteY5" fmla="*/ 17237 h 17237"/>
              <a:gd name="connsiteX0" fmla="*/ 4197 w 21588"/>
              <a:gd name="connsiteY0" fmla="*/ 193 h 17409"/>
              <a:gd name="connsiteX1" fmla="*/ 52 w 21588"/>
              <a:gd name="connsiteY1" fmla="*/ 0 h 17409"/>
              <a:gd name="connsiteX2" fmla="*/ 306 w 21588"/>
              <a:gd name="connsiteY2" fmla="*/ 12861 h 17409"/>
              <a:gd name="connsiteX3" fmla="*/ 11621 w 21588"/>
              <a:gd name="connsiteY3" fmla="*/ 12740 h 17409"/>
              <a:gd name="connsiteX4" fmla="*/ 11588 w 21588"/>
              <a:gd name="connsiteY4" fmla="*/ 17409 h 17409"/>
              <a:gd name="connsiteX5" fmla="*/ 21588 w 21588"/>
              <a:gd name="connsiteY5" fmla="*/ 17409 h 17409"/>
              <a:gd name="connsiteX0" fmla="*/ 4197 w 21588"/>
              <a:gd name="connsiteY0" fmla="*/ 193 h 17409"/>
              <a:gd name="connsiteX1" fmla="*/ 52 w 21588"/>
              <a:gd name="connsiteY1" fmla="*/ 0 h 17409"/>
              <a:gd name="connsiteX2" fmla="*/ 306 w 21588"/>
              <a:gd name="connsiteY2" fmla="*/ 12861 h 17409"/>
              <a:gd name="connsiteX3" fmla="*/ 11621 w 21588"/>
              <a:gd name="connsiteY3" fmla="*/ 12740 h 17409"/>
              <a:gd name="connsiteX4" fmla="*/ 11588 w 21588"/>
              <a:gd name="connsiteY4" fmla="*/ 17409 h 17409"/>
              <a:gd name="connsiteX5" fmla="*/ 21588 w 21588"/>
              <a:gd name="connsiteY5" fmla="*/ 17409 h 17409"/>
              <a:gd name="connsiteX0" fmla="*/ 4197 w 21588"/>
              <a:gd name="connsiteY0" fmla="*/ 22 h 17410"/>
              <a:gd name="connsiteX1" fmla="*/ 52 w 21588"/>
              <a:gd name="connsiteY1" fmla="*/ 1 h 17410"/>
              <a:gd name="connsiteX2" fmla="*/ 306 w 21588"/>
              <a:gd name="connsiteY2" fmla="*/ 12862 h 17410"/>
              <a:gd name="connsiteX3" fmla="*/ 11621 w 21588"/>
              <a:gd name="connsiteY3" fmla="*/ 12741 h 17410"/>
              <a:gd name="connsiteX4" fmla="*/ 11588 w 21588"/>
              <a:gd name="connsiteY4" fmla="*/ 17410 h 17410"/>
              <a:gd name="connsiteX5" fmla="*/ 21588 w 21588"/>
              <a:gd name="connsiteY5" fmla="*/ 17410 h 17410"/>
              <a:gd name="connsiteX0" fmla="*/ 3980 w 21371"/>
              <a:gd name="connsiteY0" fmla="*/ 22 h 17410"/>
              <a:gd name="connsiteX1" fmla="*/ 227 w 21371"/>
              <a:gd name="connsiteY1" fmla="*/ 1 h 17410"/>
              <a:gd name="connsiteX2" fmla="*/ 89 w 21371"/>
              <a:gd name="connsiteY2" fmla="*/ 12862 h 17410"/>
              <a:gd name="connsiteX3" fmla="*/ 11404 w 21371"/>
              <a:gd name="connsiteY3" fmla="*/ 12741 h 17410"/>
              <a:gd name="connsiteX4" fmla="*/ 11371 w 21371"/>
              <a:gd name="connsiteY4" fmla="*/ 17410 h 17410"/>
              <a:gd name="connsiteX5" fmla="*/ 21371 w 21371"/>
              <a:gd name="connsiteY5" fmla="*/ 17410 h 17410"/>
              <a:gd name="connsiteX0" fmla="*/ 4093 w 21484"/>
              <a:gd name="connsiteY0" fmla="*/ 22 h 17410"/>
              <a:gd name="connsiteX1" fmla="*/ 79 w 21484"/>
              <a:gd name="connsiteY1" fmla="*/ 1 h 17410"/>
              <a:gd name="connsiteX2" fmla="*/ 202 w 21484"/>
              <a:gd name="connsiteY2" fmla="*/ 12862 h 17410"/>
              <a:gd name="connsiteX3" fmla="*/ 11517 w 21484"/>
              <a:gd name="connsiteY3" fmla="*/ 12741 h 17410"/>
              <a:gd name="connsiteX4" fmla="*/ 11484 w 21484"/>
              <a:gd name="connsiteY4" fmla="*/ 17410 h 17410"/>
              <a:gd name="connsiteX5" fmla="*/ 21484 w 21484"/>
              <a:gd name="connsiteY5" fmla="*/ 17410 h 17410"/>
              <a:gd name="connsiteX0" fmla="*/ 4151 w 21542"/>
              <a:gd name="connsiteY0" fmla="*/ 22 h 17410"/>
              <a:gd name="connsiteX1" fmla="*/ 137 w 21542"/>
              <a:gd name="connsiteY1" fmla="*/ 1 h 17410"/>
              <a:gd name="connsiteX2" fmla="*/ 129 w 21542"/>
              <a:gd name="connsiteY2" fmla="*/ 12776 h 17410"/>
              <a:gd name="connsiteX3" fmla="*/ 11575 w 21542"/>
              <a:gd name="connsiteY3" fmla="*/ 12741 h 17410"/>
              <a:gd name="connsiteX4" fmla="*/ 11542 w 21542"/>
              <a:gd name="connsiteY4" fmla="*/ 17410 h 17410"/>
              <a:gd name="connsiteX5" fmla="*/ 21542 w 21542"/>
              <a:gd name="connsiteY5" fmla="*/ 17410 h 17410"/>
              <a:gd name="connsiteX0" fmla="*/ 4103 w 21494"/>
              <a:gd name="connsiteY0" fmla="*/ 22 h 17410"/>
              <a:gd name="connsiteX1" fmla="*/ 89 w 21494"/>
              <a:gd name="connsiteY1" fmla="*/ 1 h 17410"/>
              <a:gd name="connsiteX2" fmla="*/ 81 w 21494"/>
              <a:gd name="connsiteY2" fmla="*/ 12776 h 17410"/>
              <a:gd name="connsiteX3" fmla="*/ 11527 w 21494"/>
              <a:gd name="connsiteY3" fmla="*/ 12741 h 17410"/>
              <a:gd name="connsiteX4" fmla="*/ 11494 w 21494"/>
              <a:gd name="connsiteY4" fmla="*/ 17410 h 17410"/>
              <a:gd name="connsiteX5" fmla="*/ 21494 w 21494"/>
              <a:gd name="connsiteY5" fmla="*/ 17410 h 17410"/>
              <a:gd name="connsiteX0" fmla="*/ 4888 w 22279"/>
              <a:gd name="connsiteY0" fmla="*/ 22 h 17410"/>
              <a:gd name="connsiteX1" fmla="*/ 874 w 22279"/>
              <a:gd name="connsiteY1" fmla="*/ 1 h 17410"/>
              <a:gd name="connsiteX2" fmla="*/ 810 w 22279"/>
              <a:gd name="connsiteY2" fmla="*/ 7108 h 17410"/>
              <a:gd name="connsiteX3" fmla="*/ 866 w 22279"/>
              <a:gd name="connsiteY3" fmla="*/ 12776 h 17410"/>
              <a:gd name="connsiteX4" fmla="*/ 12312 w 22279"/>
              <a:gd name="connsiteY4" fmla="*/ 12741 h 17410"/>
              <a:gd name="connsiteX5" fmla="*/ 12279 w 22279"/>
              <a:gd name="connsiteY5" fmla="*/ 17410 h 17410"/>
              <a:gd name="connsiteX6" fmla="*/ 22279 w 22279"/>
              <a:gd name="connsiteY6" fmla="*/ 17410 h 17410"/>
              <a:gd name="connsiteX0" fmla="*/ 4888 w 22279"/>
              <a:gd name="connsiteY0" fmla="*/ 22 h 17410"/>
              <a:gd name="connsiteX1" fmla="*/ 874 w 22279"/>
              <a:gd name="connsiteY1" fmla="*/ 1 h 17410"/>
              <a:gd name="connsiteX2" fmla="*/ 810 w 22279"/>
              <a:gd name="connsiteY2" fmla="*/ 7108 h 17410"/>
              <a:gd name="connsiteX3" fmla="*/ 866 w 22279"/>
              <a:gd name="connsiteY3" fmla="*/ 12776 h 17410"/>
              <a:gd name="connsiteX4" fmla="*/ 12312 w 22279"/>
              <a:gd name="connsiteY4" fmla="*/ 12741 h 17410"/>
              <a:gd name="connsiteX5" fmla="*/ 12279 w 22279"/>
              <a:gd name="connsiteY5" fmla="*/ 17410 h 17410"/>
              <a:gd name="connsiteX6" fmla="*/ 22279 w 22279"/>
              <a:gd name="connsiteY6" fmla="*/ 17410 h 17410"/>
              <a:gd name="connsiteX0" fmla="*/ 5075 w 22466"/>
              <a:gd name="connsiteY0" fmla="*/ 22 h 17410"/>
              <a:gd name="connsiteX1" fmla="*/ 1061 w 22466"/>
              <a:gd name="connsiteY1" fmla="*/ 1 h 17410"/>
              <a:gd name="connsiteX2" fmla="*/ 997 w 22466"/>
              <a:gd name="connsiteY2" fmla="*/ 7108 h 17410"/>
              <a:gd name="connsiteX3" fmla="*/ 12499 w 22466"/>
              <a:gd name="connsiteY3" fmla="*/ 12741 h 17410"/>
              <a:gd name="connsiteX4" fmla="*/ 12466 w 22466"/>
              <a:gd name="connsiteY4" fmla="*/ 17410 h 17410"/>
              <a:gd name="connsiteX5" fmla="*/ 22466 w 22466"/>
              <a:gd name="connsiteY5" fmla="*/ 17410 h 17410"/>
              <a:gd name="connsiteX0" fmla="*/ 4433 w 21824"/>
              <a:gd name="connsiteY0" fmla="*/ 22 h 17410"/>
              <a:gd name="connsiteX1" fmla="*/ 419 w 21824"/>
              <a:gd name="connsiteY1" fmla="*/ 1 h 17410"/>
              <a:gd name="connsiteX2" fmla="*/ 355 w 21824"/>
              <a:gd name="connsiteY2" fmla="*/ 7108 h 17410"/>
              <a:gd name="connsiteX3" fmla="*/ 11857 w 21824"/>
              <a:gd name="connsiteY3" fmla="*/ 12741 h 17410"/>
              <a:gd name="connsiteX4" fmla="*/ 11824 w 21824"/>
              <a:gd name="connsiteY4" fmla="*/ 17410 h 17410"/>
              <a:gd name="connsiteX5" fmla="*/ 21824 w 21824"/>
              <a:gd name="connsiteY5" fmla="*/ 17410 h 17410"/>
              <a:gd name="connsiteX0" fmla="*/ 4197 w 21588"/>
              <a:gd name="connsiteY0" fmla="*/ 22 h 17410"/>
              <a:gd name="connsiteX1" fmla="*/ 183 w 21588"/>
              <a:gd name="connsiteY1" fmla="*/ 1 h 17410"/>
              <a:gd name="connsiteX2" fmla="*/ 119 w 21588"/>
              <a:gd name="connsiteY2" fmla="*/ 7108 h 17410"/>
              <a:gd name="connsiteX3" fmla="*/ 11621 w 21588"/>
              <a:gd name="connsiteY3" fmla="*/ 12741 h 17410"/>
              <a:gd name="connsiteX4" fmla="*/ 11588 w 21588"/>
              <a:gd name="connsiteY4" fmla="*/ 17410 h 17410"/>
              <a:gd name="connsiteX5" fmla="*/ 21588 w 21588"/>
              <a:gd name="connsiteY5" fmla="*/ 17410 h 17410"/>
              <a:gd name="connsiteX0" fmla="*/ 4197 w 21588"/>
              <a:gd name="connsiteY0" fmla="*/ 22 h 17410"/>
              <a:gd name="connsiteX1" fmla="*/ 183 w 21588"/>
              <a:gd name="connsiteY1" fmla="*/ 1 h 17410"/>
              <a:gd name="connsiteX2" fmla="*/ 119 w 21588"/>
              <a:gd name="connsiteY2" fmla="*/ 7108 h 17410"/>
              <a:gd name="connsiteX3" fmla="*/ 11621 w 21588"/>
              <a:gd name="connsiteY3" fmla="*/ 12741 h 17410"/>
              <a:gd name="connsiteX4" fmla="*/ 11588 w 21588"/>
              <a:gd name="connsiteY4" fmla="*/ 17410 h 17410"/>
              <a:gd name="connsiteX5" fmla="*/ 21588 w 21588"/>
              <a:gd name="connsiteY5" fmla="*/ 17410 h 17410"/>
              <a:gd name="connsiteX0" fmla="*/ 4197 w 21588"/>
              <a:gd name="connsiteY0" fmla="*/ 22 h 17410"/>
              <a:gd name="connsiteX1" fmla="*/ 183 w 21588"/>
              <a:gd name="connsiteY1" fmla="*/ 1 h 17410"/>
              <a:gd name="connsiteX2" fmla="*/ 119 w 21588"/>
              <a:gd name="connsiteY2" fmla="*/ 7108 h 17410"/>
              <a:gd name="connsiteX3" fmla="*/ 11621 w 21588"/>
              <a:gd name="connsiteY3" fmla="*/ 12741 h 17410"/>
              <a:gd name="connsiteX4" fmla="*/ 11588 w 21588"/>
              <a:gd name="connsiteY4" fmla="*/ 17410 h 17410"/>
              <a:gd name="connsiteX5" fmla="*/ 21588 w 21588"/>
              <a:gd name="connsiteY5" fmla="*/ 17410 h 17410"/>
              <a:gd name="connsiteX0" fmla="*/ 4078 w 21469"/>
              <a:gd name="connsiteY0" fmla="*/ 22 h 17410"/>
              <a:gd name="connsiteX1" fmla="*/ 64 w 21469"/>
              <a:gd name="connsiteY1" fmla="*/ 1 h 17410"/>
              <a:gd name="connsiteX2" fmla="*/ 0 w 21469"/>
              <a:gd name="connsiteY2" fmla="*/ 7108 h 17410"/>
              <a:gd name="connsiteX3" fmla="*/ 11502 w 21469"/>
              <a:gd name="connsiteY3" fmla="*/ 12741 h 17410"/>
              <a:gd name="connsiteX4" fmla="*/ 11469 w 21469"/>
              <a:gd name="connsiteY4" fmla="*/ 17410 h 17410"/>
              <a:gd name="connsiteX5" fmla="*/ 21469 w 21469"/>
              <a:gd name="connsiteY5" fmla="*/ 17410 h 17410"/>
              <a:gd name="connsiteX0" fmla="*/ 4078 w 21469"/>
              <a:gd name="connsiteY0" fmla="*/ 22 h 17410"/>
              <a:gd name="connsiteX1" fmla="*/ 64 w 21469"/>
              <a:gd name="connsiteY1" fmla="*/ 1 h 17410"/>
              <a:gd name="connsiteX2" fmla="*/ 0 w 21469"/>
              <a:gd name="connsiteY2" fmla="*/ 7108 h 17410"/>
              <a:gd name="connsiteX3" fmla="*/ 11469 w 21469"/>
              <a:gd name="connsiteY3" fmla="*/ 17410 h 17410"/>
              <a:gd name="connsiteX4" fmla="*/ 21469 w 21469"/>
              <a:gd name="connsiteY4" fmla="*/ 17410 h 17410"/>
              <a:gd name="connsiteX0" fmla="*/ 4078 w 21469"/>
              <a:gd name="connsiteY0" fmla="*/ 22 h 17410"/>
              <a:gd name="connsiteX1" fmla="*/ 64 w 21469"/>
              <a:gd name="connsiteY1" fmla="*/ 1 h 17410"/>
              <a:gd name="connsiteX2" fmla="*/ 0 w 21469"/>
              <a:gd name="connsiteY2" fmla="*/ 7108 h 17410"/>
              <a:gd name="connsiteX3" fmla="*/ 11469 w 21469"/>
              <a:gd name="connsiteY3" fmla="*/ 17410 h 17410"/>
              <a:gd name="connsiteX4" fmla="*/ 21469 w 21469"/>
              <a:gd name="connsiteY4" fmla="*/ 17410 h 17410"/>
              <a:gd name="connsiteX0" fmla="*/ 4078 w 21469"/>
              <a:gd name="connsiteY0" fmla="*/ 22 h 17410"/>
              <a:gd name="connsiteX1" fmla="*/ 64 w 21469"/>
              <a:gd name="connsiteY1" fmla="*/ 1 h 17410"/>
              <a:gd name="connsiteX2" fmla="*/ 0 w 21469"/>
              <a:gd name="connsiteY2" fmla="*/ 7108 h 17410"/>
              <a:gd name="connsiteX3" fmla="*/ 11469 w 21469"/>
              <a:gd name="connsiteY3" fmla="*/ 17410 h 17410"/>
              <a:gd name="connsiteX4" fmla="*/ 21469 w 21469"/>
              <a:gd name="connsiteY4" fmla="*/ 17410 h 17410"/>
              <a:gd name="connsiteX0" fmla="*/ 4014 w 21405"/>
              <a:gd name="connsiteY0" fmla="*/ 22 h 17410"/>
              <a:gd name="connsiteX1" fmla="*/ 0 w 21405"/>
              <a:gd name="connsiteY1" fmla="*/ 1 h 17410"/>
              <a:gd name="connsiteX2" fmla="*/ 317 w 21405"/>
              <a:gd name="connsiteY2" fmla="*/ 7358 h 17410"/>
              <a:gd name="connsiteX3" fmla="*/ 11405 w 21405"/>
              <a:gd name="connsiteY3" fmla="*/ 17410 h 17410"/>
              <a:gd name="connsiteX4" fmla="*/ 21405 w 21405"/>
              <a:gd name="connsiteY4" fmla="*/ 17410 h 17410"/>
              <a:gd name="connsiteX0" fmla="*/ 3887 w 21278"/>
              <a:gd name="connsiteY0" fmla="*/ 104 h 17492"/>
              <a:gd name="connsiteX1" fmla="*/ 0 w 21278"/>
              <a:gd name="connsiteY1" fmla="*/ 0 h 17492"/>
              <a:gd name="connsiteX2" fmla="*/ 190 w 21278"/>
              <a:gd name="connsiteY2" fmla="*/ 7440 h 17492"/>
              <a:gd name="connsiteX3" fmla="*/ 11278 w 21278"/>
              <a:gd name="connsiteY3" fmla="*/ 17492 h 17492"/>
              <a:gd name="connsiteX4" fmla="*/ 21278 w 21278"/>
              <a:gd name="connsiteY4" fmla="*/ 17492 h 17492"/>
              <a:gd name="connsiteX0" fmla="*/ 3887 w 21278"/>
              <a:gd name="connsiteY0" fmla="*/ 104 h 17492"/>
              <a:gd name="connsiteX1" fmla="*/ 0 w 21278"/>
              <a:gd name="connsiteY1" fmla="*/ 0 h 17492"/>
              <a:gd name="connsiteX2" fmla="*/ 190 w 21278"/>
              <a:gd name="connsiteY2" fmla="*/ 7440 h 17492"/>
              <a:gd name="connsiteX3" fmla="*/ 11278 w 21278"/>
              <a:gd name="connsiteY3" fmla="*/ 17492 h 17492"/>
              <a:gd name="connsiteX4" fmla="*/ 21278 w 21278"/>
              <a:gd name="connsiteY4" fmla="*/ 17492 h 17492"/>
              <a:gd name="connsiteX0" fmla="*/ 3887 w 21278"/>
              <a:gd name="connsiteY0" fmla="*/ 23 h 17492"/>
              <a:gd name="connsiteX1" fmla="*/ 0 w 21278"/>
              <a:gd name="connsiteY1" fmla="*/ 0 h 17492"/>
              <a:gd name="connsiteX2" fmla="*/ 190 w 21278"/>
              <a:gd name="connsiteY2" fmla="*/ 7440 h 17492"/>
              <a:gd name="connsiteX3" fmla="*/ 11278 w 21278"/>
              <a:gd name="connsiteY3" fmla="*/ 17492 h 17492"/>
              <a:gd name="connsiteX4" fmla="*/ 21278 w 21278"/>
              <a:gd name="connsiteY4" fmla="*/ 17492 h 17492"/>
              <a:gd name="connsiteX0" fmla="*/ 3887 w 21278"/>
              <a:gd name="connsiteY0" fmla="*/ 23 h 17492"/>
              <a:gd name="connsiteX1" fmla="*/ 0 w 21278"/>
              <a:gd name="connsiteY1" fmla="*/ 0 h 17492"/>
              <a:gd name="connsiteX2" fmla="*/ 190 w 21278"/>
              <a:gd name="connsiteY2" fmla="*/ 7440 h 17492"/>
              <a:gd name="connsiteX3" fmla="*/ 11278 w 21278"/>
              <a:gd name="connsiteY3" fmla="*/ 17492 h 17492"/>
              <a:gd name="connsiteX4" fmla="*/ 21278 w 21278"/>
              <a:gd name="connsiteY4" fmla="*/ 17492 h 17492"/>
              <a:gd name="connsiteX0" fmla="*/ 3697 w 21088"/>
              <a:gd name="connsiteY0" fmla="*/ 23 h 17492"/>
              <a:gd name="connsiteX1" fmla="*/ 58 w 21088"/>
              <a:gd name="connsiteY1" fmla="*/ 0 h 17492"/>
              <a:gd name="connsiteX2" fmla="*/ 0 w 21088"/>
              <a:gd name="connsiteY2" fmla="*/ 7440 h 17492"/>
              <a:gd name="connsiteX3" fmla="*/ 11088 w 21088"/>
              <a:gd name="connsiteY3" fmla="*/ 17492 h 17492"/>
              <a:gd name="connsiteX4" fmla="*/ 21088 w 21088"/>
              <a:gd name="connsiteY4" fmla="*/ 17492 h 17492"/>
              <a:gd name="connsiteX0" fmla="*/ 2580 w 21088"/>
              <a:gd name="connsiteY0" fmla="*/ 23 h 17492"/>
              <a:gd name="connsiteX1" fmla="*/ 58 w 21088"/>
              <a:gd name="connsiteY1" fmla="*/ 0 h 17492"/>
              <a:gd name="connsiteX2" fmla="*/ 0 w 21088"/>
              <a:gd name="connsiteY2" fmla="*/ 7440 h 17492"/>
              <a:gd name="connsiteX3" fmla="*/ 11088 w 21088"/>
              <a:gd name="connsiteY3" fmla="*/ 17492 h 17492"/>
              <a:gd name="connsiteX4" fmla="*/ 21088 w 21088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45 w 21030"/>
              <a:gd name="connsiteY2" fmla="*/ 7925 h 17492"/>
              <a:gd name="connsiteX3" fmla="*/ 11030 w 21030"/>
              <a:gd name="connsiteY3" fmla="*/ 17492 h 17492"/>
              <a:gd name="connsiteX4" fmla="*/ 21030 w 21030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45 w 21030"/>
              <a:gd name="connsiteY2" fmla="*/ 7925 h 17492"/>
              <a:gd name="connsiteX3" fmla="*/ 11030 w 21030"/>
              <a:gd name="connsiteY3" fmla="*/ 17492 h 17492"/>
              <a:gd name="connsiteX4" fmla="*/ 21030 w 21030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45 w 21030"/>
              <a:gd name="connsiteY2" fmla="*/ 7925 h 17492"/>
              <a:gd name="connsiteX3" fmla="*/ 11030 w 21030"/>
              <a:gd name="connsiteY3" fmla="*/ 17492 h 17492"/>
              <a:gd name="connsiteX4" fmla="*/ 21030 w 21030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8 w 21030"/>
              <a:gd name="connsiteY2" fmla="*/ 11118 h 17492"/>
              <a:gd name="connsiteX3" fmla="*/ 11030 w 21030"/>
              <a:gd name="connsiteY3" fmla="*/ 17492 h 17492"/>
              <a:gd name="connsiteX4" fmla="*/ 21030 w 21030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8 w 21030"/>
              <a:gd name="connsiteY2" fmla="*/ 11118 h 17492"/>
              <a:gd name="connsiteX3" fmla="*/ 11030 w 21030"/>
              <a:gd name="connsiteY3" fmla="*/ 17492 h 17492"/>
              <a:gd name="connsiteX4" fmla="*/ 21030 w 21030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8 w 21030"/>
              <a:gd name="connsiteY2" fmla="*/ 11118 h 17492"/>
              <a:gd name="connsiteX3" fmla="*/ 11030 w 21030"/>
              <a:gd name="connsiteY3" fmla="*/ 17492 h 17492"/>
              <a:gd name="connsiteX4" fmla="*/ 21030 w 21030"/>
              <a:gd name="connsiteY4" fmla="*/ 17492 h 17492"/>
              <a:gd name="connsiteX0" fmla="*/ 2631 w 21139"/>
              <a:gd name="connsiteY0" fmla="*/ 23 h 17492"/>
              <a:gd name="connsiteX1" fmla="*/ 109 w 21139"/>
              <a:gd name="connsiteY1" fmla="*/ 0 h 17492"/>
              <a:gd name="connsiteX2" fmla="*/ 0 w 21139"/>
              <a:gd name="connsiteY2" fmla="*/ 11636 h 17492"/>
              <a:gd name="connsiteX3" fmla="*/ 11139 w 21139"/>
              <a:gd name="connsiteY3" fmla="*/ 17492 h 17492"/>
              <a:gd name="connsiteX4" fmla="*/ 21139 w 21139"/>
              <a:gd name="connsiteY4" fmla="*/ 17492 h 17492"/>
              <a:gd name="connsiteX0" fmla="*/ 2631 w 21139"/>
              <a:gd name="connsiteY0" fmla="*/ 23 h 17492"/>
              <a:gd name="connsiteX1" fmla="*/ 109 w 21139"/>
              <a:gd name="connsiteY1" fmla="*/ 0 h 17492"/>
              <a:gd name="connsiteX2" fmla="*/ 0 w 21139"/>
              <a:gd name="connsiteY2" fmla="*/ 11636 h 17492"/>
              <a:gd name="connsiteX3" fmla="*/ 11139 w 21139"/>
              <a:gd name="connsiteY3" fmla="*/ 17492 h 17492"/>
              <a:gd name="connsiteX4" fmla="*/ 21139 w 21139"/>
              <a:gd name="connsiteY4" fmla="*/ 17492 h 17492"/>
              <a:gd name="connsiteX0" fmla="*/ 2631 w 21139"/>
              <a:gd name="connsiteY0" fmla="*/ 23 h 17492"/>
              <a:gd name="connsiteX1" fmla="*/ 109 w 21139"/>
              <a:gd name="connsiteY1" fmla="*/ 0 h 17492"/>
              <a:gd name="connsiteX2" fmla="*/ 0 w 21139"/>
              <a:gd name="connsiteY2" fmla="*/ 11636 h 17492"/>
              <a:gd name="connsiteX3" fmla="*/ 11519 w 21139"/>
              <a:gd name="connsiteY3" fmla="*/ 17492 h 17492"/>
              <a:gd name="connsiteX4" fmla="*/ 21139 w 21139"/>
              <a:gd name="connsiteY4" fmla="*/ 17492 h 17492"/>
              <a:gd name="connsiteX0" fmla="*/ 2631 w 21139"/>
              <a:gd name="connsiteY0" fmla="*/ 23 h 17492"/>
              <a:gd name="connsiteX1" fmla="*/ 109 w 21139"/>
              <a:gd name="connsiteY1" fmla="*/ 0 h 17492"/>
              <a:gd name="connsiteX2" fmla="*/ 0 w 21139"/>
              <a:gd name="connsiteY2" fmla="*/ 11636 h 17492"/>
              <a:gd name="connsiteX3" fmla="*/ 11519 w 21139"/>
              <a:gd name="connsiteY3" fmla="*/ 17492 h 17492"/>
              <a:gd name="connsiteX4" fmla="*/ 21139 w 21139"/>
              <a:gd name="connsiteY4" fmla="*/ 17492 h 17492"/>
              <a:gd name="connsiteX0" fmla="*/ 2631 w 21139"/>
              <a:gd name="connsiteY0" fmla="*/ 23 h 17492"/>
              <a:gd name="connsiteX1" fmla="*/ 109 w 21139"/>
              <a:gd name="connsiteY1" fmla="*/ 0 h 17492"/>
              <a:gd name="connsiteX2" fmla="*/ 0 w 21139"/>
              <a:gd name="connsiteY2" fmla="*/ 11636 h 17492"/>
              <a:gd name="connsiteX3" fmla="*/ 12025 w 21139"/>
              <a:gd name="connsiteY3" fmla="*/ 17492 h 17492"/>
              <a:gd name="connsiteX4" fmla="*/ 21139 w 21139"/>
              <a:gd name="connsiteY4" fmla="*/ 17492 h 17492"/>
              <a:gd name="connsiteX0" fmla="*/ 2631 w 21139"/>
              <a:gd name="connsiteY0" fmla="*/ 23 h 17492"/>
              <a:gd name="connsiteX1" fmla="*/ 109 w 21139"/>
              <a:gd name="connsiteY1" fmla="*/ 0 h 17492"/>
              <a:gd name="connsiteX2" fmla="*/ 0 w 21139"/>
              <a:gd name="connsiteY2" fmla="*/ 11636 h 17492"/>
              <a:gd name="connsiteX3" fmla="*/ 12025 w 21139"/>
              <a:gd name="connsiteY3" fmla="*/ 17492 h 17492"/>
              <a:gd name="connsiteX4" fmla="*/ 21139 w 21139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8 w 21030"/>
              <a:gd name="connsiteY2" fmla="*/ 11550 h 17492"/>
              <a:gd name="connsiteX3" fmla="*/ 11916 w 21030"/>
              <a:gd name="connsiteY3" fmla="*/ 17492 h 17492"/>
              <a:gd name="connsiteX4" fmla="*/ 21030 w 21030"/>
              <a:gd name="connsiteY4" fmla="*/ 17492 h 17492"/>
              <a:gd name="connsiteX0" fmla="*/ 2522 w 21030"/>
              <a:gd name="connsiteY0" fmla="*/ 23 h 17492"/>
              <a:gd name="connsiteX1" fmla="*/ 0 w 21030"/>
              <a:gd name="connsiteY1" fmla="*/ 0 h 17492"/>
              <a:gd name="connsiteX2" fmla="*/ 113 w 21030"/>
              <a:gd name="connsiteY2" fmla="*/ 17200 h 17492"/>
              <a:gd name="connsiteX3" fmla="*/ 11916 w 21030"/>
              <a:gd name="connsiteY3" fmla="*/ 17492 h 17492"/>
              <a:gd name="connsiteX4" fmla="*/ 21030 w 21030"/>
              <a:gd name="connsiteY4" fmla="*/ 17492 h 17492"/>
              <a:gd name="connsiteX0" fmla="*/ 2522 w 21030"/>
              <a:gd name="connsiteY0" fmla="*/ 23 h 17590"/>
              <a:gd name="connsiteX1" fmla="*/ 0 w 21030"/>
              <a:gd name="connsiteY1" fmla="*/ 0 h 17590"/>
              <a:gd name="connsiteX2" fmla="*/ 113 w 21030"/>
              <a:gd name="connsiteY2" fmla="*/ 17590 h 17590"/>
              <a:gd name="connsiteX3" fmla="*/ 11916 w 21030"/>
              <a:gd name="connsiteY3" fmla="*/ 17492 h 17590"/>
              <a:gd name="connsiteX4" fmla="*/ 21030 w 21030"/>
              <a:gd name="connsiteY4" fmla="*/ 17492 h 17590"/>
              <a:gd name="connsiteX0" fmla="*/ 2522 w 21030"/>
              <a:gd name="connsiteY0" fmla="*/ 23 h 17590"/>
              <a:gd name="connsiteX1" fmla="*/ 0 w 21030"/>
              <a:gd name="connsiteY1" fmla="*/ 0 h 17590"/>
              <a:gd name="connsiteX2" fmla="*/ 113 w 21030"/>
              <a:gd name="connsiteY2" fmla="*/ 17590 h 17590"/>
              <a:gd name="connsiteX3" fmla="*/ 11916 w 21030"/>
              <a:gd name="connsiteY3" fmla="*/ 17492 h 17590"/>
              <a:gd name="connsiteX4" fmla="*/ 21030 w 21030"/>
              <a:gd name="connsiteY4" fmla="*/ 17492 h 17590"/>
              <a:gd name="connsiteX0" fmla="*/ 2522 w 21030"/>
              <a:gd name="connsiteY0" fmla="*/ 23 h 17590"/>
              <a:gd name="connsiteX1" fmla="*/ 0 w 21030"/>
              <a:gd name="connsiteY1" fmla="*/ 0 h 17590"/>
              <a:gd name="connsiteX2" fmla="*/ 113 w 21030"/>
              <a:gd name="connsiteY2" fmla="*/ 17590 h 17590"/>
              <a:gd name="connsiteX3" fmla="*/ 21030 w 21030"/>
              <a:gd name="connsiteY3" fmla="*/ 17492 h 17590"/>
              <a:gd name="connsiteX0" fmla="*/ 2522 w 21125"/>
              <a:gd name="connsiteY0" fmla="*/ 23 h 17590"/>
              <a:gd name="connsiteX1" fmla="*/ 0 w 21125"/>
              <a:gd name="connsiteY1" fmla="*/ 0 h 17590"/>
              <a:gd name="connsiteX2" fmla="*/ 113 w 21125"/>
              <a:gd name="connsiteY2" fmla="*/ 17590 h 17590"/>
              <a:gd name="connsiteX3" fmla="*/ 21125 w 21125"/>
              <a:gd name="connsiteY3" fmla="*/ 17557 h 17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125" h="17590">
                <a:moveTo>
                  <a:pt x="2522" y="23"/>
                </a:moveTo>
                <a:cubicBezTo>
                  <a:pt x="911" y="20"/>
                  <a:pt x="2196" y="-4"/>
                  <a:pt x="0" y="0"/>
                </a:cubicBezTo>
                <a:cubicBezTo>
                  <a:pt x="2" y="3071"/>
                  <a:pt x="155" y="13425"/>
                  <a:pt x="113" y="17590"/>
                </a:cubicBezTo>
                <a:lnTo>
                  <a:pt x="21125" y="17557"/>
                </a:ln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4" name="Freeform 35"/>
          <p:cNvSpPr>
            <a:spLocks/>
          </p:cNvSpPr>
          <p:nvPr/>
        </p:nvSpPr>
        <p:spPr bwMode="auto">
          <a:xfrm flipV="1">
            <a:off x="2407390" y="4763285"/>
            <a:ext cx="0" cy="280800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98">
                <a:moveTo>
                  <a:pt x="0" y="0"/>
                </a:moveTo>
                <a:lnTo>
                  <a:pt x="1" y="98"/>
                </a:ln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7" name="Freeform 87"/>
          <p:cNvSpPr>
            <a:spLocks/>
          </p:cNvSpPr>
          <p:nvPr/>
        </p:nvSpPr>
        <p:spPr bwMode="auto">
          <a:xfrm>
            <a:off x="1633538" y="3095219"/>
            <a:ext cx="590550" cy="226433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  <a:gd name="connsiteX0" fmla="*/ 0 w 10000"/>
              <a:gd name="connsiteY0" fmla="*/ 10483 h 10483"/>
              <a:gd name="connsiteX1" fmla="*/ 10000 w 10000"/>
              <a:gd name="connsiteY1" fmla="*/ 0 h 10483"/>
              <a:gd name="connsiteX0" fmla="*/ 0 w 10000"/>
              <a:gd name="connsiteY0" fmla="*/ 10502 h 10502"/>
              <a:gd name="connsiteX1" fmla="*/ 10000 w 10000"/>
              <a:gd name="connsiteY1" fmla="*/ 19 h 10502"/>
              <a:gd name="connsiteX0" fmla="*/ 0 w 10000"/>
              <a:gd name="connsiteY0" fmla="*/ 10502 h 10502"/>
              <a:gd name="connsiteX1" fmla="*/ 4702 w 10000"/>
              <a:gd name="connsiteY1" fmla="*/ 5425 h 10502"/>
              <a:gd name="connsiteX2" fmla="*/ 10000 w 10000"/>
              <a:gd name="connsiteY2" fmla="*/ 19 h 10502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16 h 10516"/>
              <a:gd name="connsiteX1" fmla="*/ 5007 w 10000"/>
              <a:gd name="connsiteY1" fmla="*/ 10328 h 10516"/>
              <a:gd name="connsiteX2" fmla="*/ 10000 w 10000"/>
              <a:gd name="connsiteY2" fmla="*/ 33 h 10516"/>
              <a:gd name="connsiteX0" fmla="*/ 0 w 10000"/>
              <a:gd name="connsiteY0" fmla="*/ 10950 h 10950"/>
              <a:gd name="connsiteX1" fmla="*/ 5007 w 10000"/>
              <a:gd name="connsiteY1" fmla="*/ 10762 h 10950"/>
              <a:gd name="connsiteX2" fmla="*/ 5182 w 10000"/>
              <a:gd name="connsiteY2" fmla="*/ 745 h 10950"/>
              <a:gd name="connsiteX3" fmla="*/ 10000 w 10000"/>
              <a:gd name="connsiteY3" fmla="*/ 467 h 10950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414 h 10483"/>
              <a:gd name="connsiteX2" fmla="*/ 5008 w 10000"/>
              <a:gd name="connsiteY2" fmla="*/ 40 h 10483"/>
              <a:gd name="connsiteX3" fmla="*/ 10000 w 10000"/>
              <a:gd name="connsiteY3" fmla="*/ 0 h 10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483">
                <a:moveTo>
                  <a:pt x="0" y="10483"/>
                </a:moveTo>
                <a:lnTo>
                  <a:pt x="5007" y="10414"/>
                </a:lnTo>
                <a:cubicBezTo>
                  <a:pt x="5006" y="6090"/>
                  <a:pt x="4961" y="4260"/>
                  <a:pt x="5008" y="40"/>
                </a:cubicBezTo>
                <a:cubicBezTo>
                  <a:pt x="7148" y="113"/>
                  <a:pt x="7721" y="46"/>
                  <a:pt x="1000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n>
                <a:solidFill>
                  <a:schemeClr val="tx1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39" name="Freeform 87"/>
          <p:cNvSpPr>
            <a:spLocks/>
          </p:cNvSpPr>
          <p:nvPr/>
        </p:nvSpPr>
        <p:spPr bwMode="auto">
          <a:xfrm>
            <a:off x="1633538" y="3437524"/>
            <a:ext cx="590550" cy="226433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  <a:gd name="connsiteX0" fmla="*/ 0 w 10000"/>
              <a:gd name="connsiteY0" fmla="*/ 10483 h 10483"/>
              <a:gd name="connsiteX1" fmla="*/ 10000 w 10000"/>
              <a:gd name="connsiteY1" fmla="*/ 0 h 10483"/>
              <a:gd name="connsiteX0" fmla="*/ 0 w 10000"/>
              <a:gd name="connsiteY0" fmla="*/ 10502 h 10502"/>
              <a:gd name="connsiteX1" fmla="*/ 10000 w 10000"/>
              <a:gd name="connsiteY1" fmla="*/ 19 h 10502"/>
              <a:gd name="connsiteX0" fmla="*/ 0 w 10000"/>
              <a:gd name="connsiteY0" fmla="*/ 10502 h 10502"/>
              <a:gd name="connsiteX1" fmla="*/ 4702 w 10000"/>
              <a:gd name="connsiteY1" fmla="*/ 5425 h 10502"/>
              <a:gd name="connsiteX2" fmla="*/ 10000 w 10000"/>
              <a:gd name="connsiteY2" fmla="*/ 19 h 10502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16 h 10516"/>
              <a:gd name="connsiteX1" fmla="*/ 5007 w 10000"/>
              <a:gd name="connsiteY1" fmla="*/ 10328 h 10516"/>
              <a:gd name="connsiteX2" fmla="*/ 10000 w 10000"/>
              <a:gd name="connsiteY2" fmla="*/ 33 h 10516"/>
              <a:gd name="connsiteX0" fmla="*/ 0 w 10000"/>
              <a:gd name="connsiteY0" fmla="*/ 10950 h 10950"/>
              <a:gd name="connsiteX1" fmla="*/ 5007 w 10000"/>
              <a:gd name="connsiteY1" fmla="*/ 10762 h 10950"/>
              <a:gd name="connsiteX2" fmla="*/ 5182 w 10000"/>
              <a:gd name="connsiteY2" fmla="*/ 745 h 10950"/>
              <a:gd name="connsiteX3" fmla="*/ 10000 w 10000"/>
              <a:gd name="connsiteY3" fmla="*/ 467 h 10950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414 h 10483"/>
              <a:gd name="connsiteX2" fmla="*/ 5008 w 10000"/>
              <a:gd name="connsiteY2" fmla="*/ 40 h 10483"/>
              <a:gd name="connsiteX3" fmla="*/ 10000 w 10000"/>
              <a:gd name="connsiteY3" fmla="*/ 0 h 10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483">
                <a:moveTo>
                  <a:pt x="0" y="10483"/>
                </a:moveTo>
                <a:lnTo>
                  <a:pt x="5007" y="10414"/>
                </a:lnTo>
                <a:cubicBezTo>
                  <a:pt x="5006" y="6090"/>
                  <a:pt x="4961" y="4260"/>
                  <a:pt x="5008" y="40"/>
                </a:cubicBezTo>
                <a:cubicBezTo>
                  <a:pt x="7148" y="113"/>
                  <a:pt x="7721" y="46"/>
                  <a:pt x="10000" y="0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n>
                <a:solidFill>
                  <a:schemeClr val="tx1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40" name="Freeform 87"/>
          <p:cNvSpPr>
            <a:spLocks/>
          </p:cNvSpPr>
          <p:nvPr/>
        </p:nvSpPr>
        <p:spPr bwMode="auto">
          <a:xfrm>
            <a:off x="1632356" y="3788961"/>
            <a:ext cx="597600" cy="553723"/>
          </a:xfrm>
          <a:custGeom>
            <a:avLst/>
            <a:gdLst>
              <a:gd name="T0" fmla="*/ 0 w 765"/>
              <a:gd name="T1" fmla="*/ 0 h 1"/>
              <a:gd name="T2" fmla="*/ 2147483647 w 765"/>
              <a:gd name="T3" fmla="*/ 0 h 1"/>
              <a:gd name="T4" fmla="*/ 0 60000 65536"/>
              <a:gd name="T5" fmla="*/ 0 60000 65536"/>
              <a:gd name="connsiteX0" fmla="*/ 0 w 10000"/>
              <a:gd name="connsiteY0" fmla="*/ 10483 h 10483"/>
              <a:gd name="connsiteX1" fmla="*/ 10000 w 10000"/>
              <a:gd name="connsiteY1" fmla="*/ 0 h 10483"/>
              <a:gd name="connsiteX0" fmla="*/ 0 w 10000"/>
              <a:gd name="connsiteY0" fmla="*/ 10502 h 10502"/>
              <a:gd name="connsiteX1" fmla="*/ 10000 w 10000"/>
              <a:gd name="connsiteY1" fmla="*/ 19 h 10502"/>
              <a:gd name="connsiteX0" fmla="*/ 0 w 10000"/>
              <a:gd name="connsiteY0" fmla="*/ 10502 h 10502"/>
              <a:gd name="connsiteX1" fmla="*/ 4702 w 10000"/>
              <a:gd name="connsiteY1" fmla="*/ 5425 h 10502"/>
              <a:gd name="connsiteX2" fmla="*/ 10000 w 10000"/>
              <a:gd name="connsiteY2" fmla="*/ 19 h 10502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93 h 10593"/>
              <a:gd name="connsiteX1" fmla="*/ 4702 w 10000"/>
              <a:gd name="connsiteY1" fmla="*/ 5516 h 10593"/>
              <a:gd name="connsiteX2" fmla="*/ 10000 w 10000"/>
              <a:gd name="connsiteY2" fmla="*/ 110 h 10593"/>
              <a:gd name="connsiteX0" fmla="*/ 0 w 10000"/>
              <a:gd name="connsiteY0" fmla="*/ 10516 h 10516"/>
              <a:gd name="connsiteX1" fmla="*/ 5007 w 10000"/>
              <a:gd name="connsiteY1" fmla="*/ 10328 h 10516"/>
              <a:gd name="connsiteX2" fmla="*/ 10000 w 10000"/>
              <a:gd name="connsiteY2" fmla="*/ 33 h 10516"/>
              <a:gd name="connsiteX0" fmla="*/ 0 w 10000"/>
              <a:gd name="connsiteY0" fmla="*/ 10950 h 10950"/>
              <a:gd name="connsiteX1" fmla="*/ 5007 w 10000"/>
              <a:gd name="connsiteY1" fmla="*/ 10762 h 10950"/>
              <a:gd name="connsiteX2" fmla="*/ 5182 w 10000"/>
              <a:gd name="connsiteY2" fmla="*/ 745 h 10950"/>
              <a:gd name="connsiteX3" fmla="*/ 10000 w 10000"/>
              <a:gd name="connsiteY3" fmla="*/ 467 h 10950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182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278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295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0000"/>
              <a:gd name="connsiteY0" fmla="*/ 10483 h 10483"/>
              <a:gd name="connsiteX1" fmla="*/ 5007 w 10000"/>
              <a:gd name="connsiteY1" fmla="*/ 10414 h 10483"/>
              <a:gd name="connsiteX2" fmla="*/ 5008 w 10000"/>
              <a:gd name="connsiteY2" fmla="*/ 40 h 10483"/>
              <a:gd name="connsiteX3" fmla="*/ 10000 w 10000"/>
              <a:gd name="connsiteY3" fmla="*/ 0 h 10483"/>
              <a:gd name="connsiteX0" fmla="*/ 0 w 15760"/>
              <a:gd name="connsiteY0" fmla="*/ 10444 h 10444"/>
              <a:gd name="connsiteX1" fmla="*/ 5007 w 15760"/>
              <a:gd name="connsiteY1" fmla="*/ 10375 h 10444"/>
              <a:gd name="connsiteX2" fmla="*/ 5008 w 15760"/>
              <a:gd name="connsiteY2" fmla="*/ 1 h 10444"/>
              <a:gd name="connsiteX3" fmla="*/ 15760 w 15760"/>
              <a:gd name="connsiteY3" fmla="*/ 0 h 10444"/>
              <a:gd name="connsiteX0" fmla="*/ 0 w 15760"/>
              <a:gd name="connsiteY0" fmla="*/ 10444 h 10444"/>
              <a:gd name="connsiteX1" fmla="*/ 5007 w 15760"/>
              <a:gd name="connsiteY1" fmla="*/ 10375 h 10444"/>
              <a:gd name="connsiteX2" fmla="*/ 5008 w 15760"/>
              <a:gd name="connsiteY2" fmla="*/ 1 h 10444"/>
              <a:gd name="connsiteX3" fmla="*/ 15760 w 15760"/>
              <a:gd name="connsiteY3" fmla="*/ 0 h 10444"/>
              <a:gd name="connsiteX0" fmla="*/ 0 w 15832"/>
              <a:gd name="connsiteY0" fmla="*/ 10444 h 10444"/>
              <a:gd name="connsiteX1" fmla="*/ 5079 w 15832"/>
              <a:gd name="connsiteY1" fmla="*/ 10375 h 10444"/>
              <a:gd name="connsiteX2" fmla="*/ 5080 w 15832"/>
              <a:gd name="connsiteY2" fmla="*/ 1 h 10444"/>
              <a:gd name="connsiteX3" fmla="*/ 15832 w 15832"/>
              <a:gd name="connsiteY3" fmla="*/ 0 h 10444"/>
              <a:gd name="connsiteX0" fmla="*/ 0 w 15904"/>
              <a:gd name="connsiteY0" fmla="*/ 10444 h 10444"/>
              <a:gd name="connsiteX1" fmla="*/ 5151 w 15904"/>
              <a:gd name="connsiteY1" fmla="*/ 10375 h 10444"/>
              <a:gd name="connsiteX2" fmla="*/ 5152 w 15904"/>
              <a:gd name="connsiteY2" fmla="*/ 1 h 10444"/>
              <a:gd name="connsiteX3" fmla="*/ 15904 w 15904"/>
              <a:gd name="connsiteY3" fmla="*/ 0 h 10444"/>
              <a:gd name="connsiteX0" fmla="*/ 0 w 15904"/>
              <a:gd name="connsiteY0" fmla="*/ 10444 h 10444"/>
              <a:gd name="connsiteX1" fmla="*/ 5151 w 15904"/>
              <a:gd name="connsiteY1" fmla="*/ 10375 h 10444"/>
              <a:gd name="connsiteX2" fmla="*/ 5152 w 15904"/>
              <a:gd name="connsiteY2" fmla="*/ 1 h 10444"/>
              <a:gd name="connsiteX3" fmla="*/ 15904 w 15904"/>
              <a:gd name="connsiteY3" fmla="*/ 0 h 10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04" h="10444">
                <a:moveTo>
                  <a:pt x="0" y="10444"/>
                </a:moveTo>
                <a:lnTo>
                  <a:pt x="5151" y="10375"/>
                </a:lnTo>
                <a:cubicBezTo>
                  <a:pt x="5150" y="6051"/>
                  <a:pt x="5105" y="4221"/>
                  <a:pt x="5152" y="1"/>
                </a:cubicBezTo>
                <a:lnTo>
                  <a:pt x="15904" y="0"/>
                </a:lnTo>
              </a:path>
            </a:pathLst>
          </a:custGeom>
          <a:noFill/>
          <a:ln w="19050">
            <a:solidFill>
              <a:srgbClr val="C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n>
                <a:solidFill>
                  <a:schemeClr val="tx1"/>
                </a:solidFill>
              </a:ln>
              <a:solidFill>
                <a:srgbClr val="990000"/>
              </a:solidFill>
            </a:endParaRPr>
          </a:p>
        </p:txBody>
      </p:sp>
      <p:sp>
        <p:nvSpPr>
          <p:cNvPr id="235" name="Text Box 114" descr="25%"/>
          <p:cNvSpPr txBox="1">
            <a:spLocks noChangeArrowheads="1"/>
          </p:cNvSpPr>
          <p:nvPr/>
        </p:nvSpPr>
        <p:spPr bwMode="auto">
          <a:xfrm>
            <a:off x="227145" y="3955496"/>
            <a:ext cx="684000" cy="180000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 smtClean="0">
                <a:latin typeface="Times New Roman" pitchFamily="18" charset="0"/>
                <a:cs typeface="Times New Roman" pitchFamily="18" charset="0"/>
              </a:rPr>
              <a:t>Интеллект</a:t>
            </a:r>
            <a:endParaRPr lang="ru-RU" alt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" name="Line 24"/>
          <p:cNvSpPr>
            <a:spLocks noChangeShapeType="1"/>
          </p:cNvSpPr>
          <p:nvPr/>
        </p:nvSpPr>
        <p:spPr bwMode="auto">
          <a:xfrm>
            <a:off x="567450" y="3838166"/>
            <a:ext cx="0" cy="115200"/>
          </a:xfrm>
          <a:prstGeom prst="line">
            <a:avLst/>
          </a:pr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8" name="Freeform 41"/>
          <p:cNvSpPr>
            <a:spLocks/>
          </p:cNvSpPr>
          <p:nvPr/>
        </p:nvSpPr>
        <p:spPr bwMode="auto">
          <a:xfrm>
            <a:off x="911145" y="4045496"/>
            <a:ext cx="1497740" cy="256519"/>
          </a:xfrm>
          <a:custGeom>
            <a:avLst/>
            <a:gdLst>
              <a:gd name="T0" fmla="*/ 0 w 9225"/>
              <a:gd name="T1" fmla="*/ 0 h 10000"/>
              <a:gd name="T2" fmla="*/ 12576368 w 9225"/>
              <a:gd name="T3" fmla="*/ 0 h 10000"/>
              <a:gd name="T4" fmla="*/ 12495828 w 9225"/>
              <a:gd name="T5" fmla="*/ 182939150 h 10000"/>
              <a:gd name="T6" fmla="*/ 20079078 w 9225"/>
              <a:gd name="T7" fmla="*/ 182939150 h 10000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8864"/>
              <a:gd name="connsiteY0" fmla="*/ 0 h 10033"/>
              <a:gd name="connsiteX1" fmla="*/ 6263 w 8864"/>
              <a:gd name="connsiteY1" fmla="*/ 0 h 10033"/>
              <a:gd name="connsiteX2" fmla="*/ 6223 w 8864"/>
              <a:gd name="connsiteY2" fmla="*/ 10000 h 10033"/>
              <a:gd name="connsiteX3" fmla="*/ 8864 w 8864"/>
              <a:gd name="connsiteY3" fmla="*/ 10033 h 10033"/>
              <a:gd name="connsiteX0" fmla="*/ 0 w 7066"/>
              <a:gd name="connsiteY0" fmla="*/ 0 h 9967"/>
              <a:gd name="connsiteX1" fmla="*/ 7066 w 7066"/>
              <a:gd name="connsiteY1" fmla="*/ 0 h 9967"/>
              <a:gd name="connsiteX2" fmla="*/ 7021 w 7066"/>
              <a:gd name="connsiteY2" fmla="*/ 9967 h 9967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9973 w 10000"/>
              <a:gd name="connsiteY2" fmla="*/ 1000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9973 w 10000"/>
              <a:gd name="connsiteY2" fmla="*/ 10000 h 10000"/>
              <a:gd name="connsiteX0" fmla="*/ 0 w 10010"/>
              <a:gd name="connsiteY0" fmla="*/ 0 h 10000"/>
              <a:gd name="connsiteX1" fmla="*/ 10000 w 10010"/>
              <a:gd name="connsiteY1" fmla="*/ 0 h 10000"/>
              <a:gd name="connsiteX2" fmla="*/ 10010 w 10010"/>
              <a:gd name="connsiteY2" fmla="*/ 10000 h 10000"/>
              <a:gd name="connsiteX0" fmla="*/ 0 w 10010"/>
              <a:gd name="connsiteY0" fmla="*/ 0 h 10000"/>
              <a:gd name="connsiteX1" fmla="*/ 10000 w 10010"/>
              <a:gd name="connsiteY1" fmla="*/ 0 h 10000"/>
              <a:gd name="connsiteX2" fmla="*/ 10010 w 10010"/>
              <a:gd name="connsiteY2" fmla="*/ 10000 h 10000"/>
              <a:gd name="connsiteX0" fmla="*/ 0 w 10010"/>
              <a:gd name="connsiteY0" fmla="*/ 0 h 10000"/>
              <a:gd name="connsiteX1" fmla="*/ 10000 w 10010"/>
              <a:gd name="connsiteY1" fmla="*/ 0 h 10000"/>
              <a:gd name="connsiteX2" fmla="*/ 10010 w 10010"/>
              <a:gd name="connsiteY2" fmla="*/ 10000 h 10000"/>
              <a:gd name="connsiteX0" fmla="*/ 0 w 10010"/>
              <a:gd name="connsiteY0" fmla="*/ 0 h 10000"/>
              <a:gd name="connsiteX1" fmla="*/ 10000 w 10010"/>
              <a:gd name="connsiteY1" fmla="*/ 0 h 10000"/>
              <a:gd name="connsiteX2" fmla="*/ 10010 w 10010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0" h="10000">
                <a:moveTo>
                  <a:pt x="0" y="0"/>
                </a:moveTo>
                <a:lnTo>
                  <a:pt x="10000" y="0"/>
                </a:lnTo>
                <a:cubicBezTo>
                  <a:pt x="10008" y="3880"/>
                  <a:pt x="10012" y="4624"/>
                  <a:pt x="10010" y="10000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1" name="Line 97"/>
          <p:cNvSpPr>
            <a:spLocks noChangeShapeType="1"/>
          </p:cNvSpPr>
          <p:nvPr/>
        </p:nvSpPr>
        <p:spPr bwMode="auto">
          <a:xfrm>
            <a:off x="4427984" y="5520997"/>
            <a:ext cx="0" cy="1080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2" name="Freeform 35"/>
          <p:cNvSpPr>
            <a:spLocks/>
          </p:cNvSpPr>
          <p:nvPr/>
        </p:nvSpPr>
        <p:spPr bwMode="auto">
          <a:xfrm flipV="1">
            <a:off x="4933440" y="5989635"/>
            <a:ext cx="1510768" cy="552568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  <a:gd name="connsiteX0" fmla="*/ 0 w 189231"/>
              <a:gd name="connsiteY0" fmla="*/ 0 h 1700"/>
              <a:gd name="connsiteX1" fmla="*/ 189231 w 189231"/>
              <a:gd name="connsiteY1" fmla="*/ 1700 h 1700"/>
              <a:gd name="connsiteX0" fmla="*/ 0 w 10000"/>
              <a:gd name="connsiteY0" fmla="*/ 2260 h 12260"/>
              <a:gd name="connsiteX1" fmla="*/ 10000 w 10000"/>
              <a:gd name="connsiteY1" fmla="*/ 12260 h 12260"/>
              <a:gd name="connsiteX0" fmla="*/ 0 w 7542"/>
              <a:gd name="connsiteY0" fmla="*/ 1856 h 12698"/>
              <a:gd name="connsiteX1" fmla="*/ 7542 w 7542"/>
              <a:gd name="connsiteY1" fmla="*/ 12698 h 12698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11588 h 20126"/>
              <a:gd name="connsiteX1" fmla="*/ 9198 w 10000"/>
              <a:gd name="connsiteY1" fmla="*/ 0 h 20126"/>
              <a:gd name="connsiteX2" fmla="*/ 10000 w 10000"/>
              <a:gd name="connsiteY2" fmla="*/ 20126 h 20126"/>
              <a:gd name="connsiteX0" fmla="*/ 0 w 10000"/>
              <a:gd name="connsiteY0" fmla="*/ 2970 h 11508"/>
              <a:gd name="connsiteX1" fmla="*/ 9950 w 10000"/>
              <a:gd name="connsiteY1" fmla="*/ 0 h 11508"/>
              <a:gd name="connsiteX2" fmla="*/ 10000 w 10000"/>
              <a:gd name="connsiteY2" fmla="*/ 11508 h 11508"/>
              <a:gd name="connsiteX0" fmla="*/ 0 w 10000"/>
              <a:gd name="connsiteY0" fmla="*/ 1976 h 10514"/>
              <a:gd name="connsiteX1" fmla="*/ 9950 w 10000"/>
              <a:gd name="connsiteY1" fmla="*/ 0 h 10514"/>
              <a:gd name="connsiteX2" fmla="*/ 10000 w 10000"/>
              <a:gd name="connsiteY2" fmla="*/ 10514 h 10514"/>
              <a:gd name="connsiteX0" fmla="*/ 0 w 10000"/>
              <a:gd name="connsiteY0" fmla="*/ 1976 h 10514"/>
              <a:gd name="connsiteX1" fmla="*/ 9950 w 10000"/>
              <a:gd name="connsiteY1" fmla="*/ 0 h 10514"/>
              <a:gd name="connsiteX2" fmla="*/ 10000 w 10000"/>
              <a:gd name="connsiteY2" fmla="*/ 10514 h 10514"/>
              <a:gd name="connsiteX0" fmla="*/ 0 w 9951"/>
              <a:gd name="connsiteY0" fmla="*/ 1976 h 10514"/>
              <a:gd name="connsiteX1" fmla="*/ 9950 w 9951"/>
              <a:gd name="connsiteY1" fmla="*/ 0 h 10514"/>
              <a:gd name="connsiteX2" fmla="*/ 9950 w 9951"/>
              <a:gd name="connsiteY2" fmla="*/ 10514 h 10514"/>
              <a:gd name="connsiteX0" fmla="*/ 0 w 10000"/>
              <a:gd name="connsiteY0" fmla="*/ 1879 h 10000"/>
              <a:gd name="connsiteX1" fmla="*/ 9999 w 10000"/>
              <a:gd name="connsiteY1" fmla="*/ 0 h 10000"/>
              <a:gd name="connsiteX2" fmla="*/ 9999 w 10000"/>
              <a:gd name="connsiteY2" fmla="*/ 10000 h 10000"/>
              <a:gd name="connsiteX0" fmla="*/ 0 w 10009"/>
              <a:gd name="connsiteY0" fmla="*/ 1879 h 10000"/>
              <a:gd name="connsiteX1" fmla="*/ 9999 w 10009"/>
              <a:gd name="connsiteY1" fmla="*/ 0 h 10000"/>
              <a:gd name="connsiteX2" fmla="*/ 9999 w 10009"/>
              <a:gd name="connsiteY2" fmla="*/ 10000 h 10000"/>
              <a:gd name="connsiteX0" fmla="*/ 0 w 10009"/>
              <a:gd name="connsiteY0" fmla="*/ 303 h 8424"/>
              <a:gd name="connsiteX1" fmla="*/ 9999 w 10009"/>
              <a:gd name="connsiteY1" fmla="*/ 0 h 8424"/>
              <a:gd name="connsiteX2" fmla="*/ 9999 w 10009"/>
              <a:gd name="connsiteY2" fmla="*/ 8424 h 8424"/>
              <a:gd name="connsiteX0" fmla="*/ 0 w 9991"/>
              <a:gd name="connsiteY0" fmla="*/ 360 h 15239"/>
              <a:gd name="connsiteX1" fmla="*/ 9990 w 9991"/>
              <a:gd name="connsiteY1" fmla="*/ 0 h 15239"/>
              <a:gd name="connsiteX2" fmla="*/ 9940 w 9991"/>
              <a:gd name="connsiteY2" fmla="*/ 15239 h 15239"/>
              <a:gd name="connsiteX0" fmla="*/ 0 w 10001"/>
              <a:gd name="connsiteY0" fmla="*/ 236 h 10246"/>
              <a:gd name="connsiteX1" fmla="*/ 9999 w 10001"/>
              <a:gd name="connsiteY1" fmla="*/ 0 h 10246"/>
              <a:gd name="connsiteX2" fmla="*/ 9974 w 10001"/>
              <a:gd name="connsiteY2" fmla="*/ 10246 h 10246"/>
              <a:gd name="connsiteX0" fmla="*/ 0 w 10015"/>
              <a:gd name="connsiteY0" fmla="*/ 236 h 10188"/>
              <a:gd name="connsiteX1" fmla="*/ 9999 w 10015"/>
              <a:gd name="connsiteY1" fmla="*/ 0 h 10188"/>
              <a:gd name="connsiteX2" fmla="*/ 10007 w 10015"/>
              <a:gd name="connsiteY2" fmla="*/ 10188 h 10188"/>
              <a:gd name="connsiteX0" fmla="*/ 0 w 10000"/>
              <a:gd name="connsiteY0" fmla="*/ 122 h 10188"/>
              <a:gd name="connsiteX1" fmla="*/ 9984 w 10000"/>
              <a:gd name="connsiteY1" fmla="*/ 0 h 10188"/>
              <a:gd name="connsiteX2" fmla="*/ 9992 w 10000"/>
              <a:gd name="connsiteY2" fmla="*/ 10188 h 10188"/>
              <a:gd name="connsiteX0" fmla="*/ 0 w 10000"/>
              <a:gd name="connsiteY0" fmla="*/ 122 h 10188"/>
              <a:gd name="connsiteX1" fmla="*/ 9984 w 10000"/>
              <a:gd name="connsiteY1" fmla="*/ 0 h 10188"/>
              <a:gd name="connsiteX2" fmla="*/ 9992 w 10000"/>
              <a:gd name="connsiteY2" fmla="*/ 10188 h 10188"/>
              <a:gd name="connsiteX0" fmla="*/ 0 w 10000"/>
              <a:gd name="connsiteY0" fmla="*/ 128 h 10194"/>
              <a:gd name="connsiteX1" fmla="*/ 9984 w 10000"/>
              <a:gd name="connsiteY1" fmla="*/ 6 h 10194"/>
              <a:gd name="connsiteX2" fmla="*/ 9992 w 10000"/>
              <a:gd name="connsiteY2" fmla="*/ 10194 h 10194"/>
              <a:gd name="connsiteX0" fmla="*/ 0 w 9985"/>
              <a:gd name="connsiteY0" fmla="*/ 60 h 10240"/>
              <a:gd name="connsiteX1" fmla="*/ 9969 w 9985"/>
              <a:gd name="connsiteY1" fmla="*/ 52 h 10240"/>
              <a:gd name="connsiteX2" fmla="*/ 9977 w 9985"/>
              <a:gd name="connsiteY2" fmla="*/ 10240 h 10240"/>
              <a:gd name="connsiteX0" fmla="*/ 0 w 10000"/>
              <a:gd name="connsiteY0" fmla="*/ 46 h 10043"/>
              <a:gd name="connsiteX1" fmla="*/ 9984 w 10000"/>
              <a:gd name="connsiteY1" fmla="*/ 94 h 10043"/>
              <a:gd name="connsiteX2" fmla="*/ 9992 w 10000"/>
              <a:gd name="connsiteY2" fmla="*/ 10043 h 10043"/>
              <a:gd name="connsiteX0" fmla="*/ 0 w 10000"/>
              <a:gd name="connsiteY0" fmla="*/ 0 h 9997"/>
              <a:gd name="connsiteX1" fmla="*/ 9984 w 10000"/>
              <a:gd name="connsiteY1" fmla="*/ 48 h 9997"/>
              <a:gd name="connsiteX2" fmla="*/ 9992 w 10000"/>
              <a:gd name="connsiteY2" fmla="*/ 9997 h 9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9997">
                <a:moveTo>
                  <a:pt x="0" y="0"/>
                </a:moveTo>
                <a:lnTo>
                  <a:pt x="9984" y="48"/>
                </a:lnTo>
                <a:cubicBezTo>
                  <a:pt x="9994" y="4495"/>
                  <a:pt x="10010" y="5301"/>
                  <a:pt x="9992" y="9997"/>
                </a:cubicBezTo>
              </a:path>
            </a:pathLst>
          </a:custGeom>
          <a:noFill/>
          <a:ln w="19050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3" name="Freeform 76"/>
          <p:cNvSpPr>
            <a:spLocks/>
          </p:cNvSpPr>
          <p:nvPr/>
        </p:nvSpPr>
        <p:spPr bwMode="auto">
          <a:xfrm flipV="1">
            <a:off x="5719265" y="4938114"/>
            <a:ext cx="136800" cy="99865"/>
          </a:xfrm>
          <a:custGeom>
            <a:avLst/>
            <a:gdLst>
              <a:gd name="T0" fmla="*/ 0 w 57"/>
              <a:gd name="T1" fmla="*/ 0 h 1"/>
              <a:gd name="T2" fmla="*/ 0 w 57"/>
              <a:gd name="T3" fmla="*/ 2147483647 h 1"/>
              <a:gd name="T4" fmla="*/ 2147483647 w 57"/>
              <a:gd name="T5" fmla="*/ 2147483647 h 1"/>
              <a:gd name="T6" fmla="*/ 0 60000 65536"/>
              <a:gd name="T7" fmla="*/ 0 60000 65536"/>
              <a:gd name="T8" fmla="*/ 0 60000 65536"/>
              <a:gd name="connsiteX0" fmla="*/ 10000 w 10000"/>
              <a:gd name="connsiteY0" fmla="*/ 635875 h 635875"/>
              <a:gd name="connsiteX1" fmla="*/ 0 w 10000"/>
              <a:gd name="connsiteY1" fmla="*/ 0 h 635875"/>
              <a:gd name="connsiteX0" fmla="*/ 10000 w 10000"/>
              <a:gd name="connsiteY0" fmla="*/ 657015 h 657015"/>
              <a:gd name="connsiteX1" fmla="*/ 0 w 10000"/>
              <a:gd name="connsiteY1" fmla="*/ 21140 h 657015"/>
              <a:gd name="connsiteX0" fmla="*/ 10000 w 10000"/>
              <a:gd name="connsiteY0" fmla="*/ 677305 h 677305"/>
              <a:gd name="connsiteX1" fmla="*/ 0 w 10000"/>
              <a:gd name="connsiteY1" fmla="*/ 41430 h 677305"/>
              <a:gd name="connsiteX0" fmla="*/ 10000 w 10000"/>
              <a:gd name="connsiteY0" fmla="*/ 749559 h 749559"/>
              <a:gd name="connsiteX1" fmla="*/ 0 w 10000"/>
              <a:gd name="connsiteY1" fmla="*/ 113684 h 749559"/>
              <a:gd name="connsiteX0" fmla="*/ 10000 w 10000"/>
              <a:gd name="connsiteY0" fmla="*/ 727311 h 727311"/>
              <a:gd name="connsiteX1" fmla="*/ 0 w 10000"/>
              <a:gd name="connsiteY1" fmla="*/ 91436 h 727311"/>
              <a:gd name="connsiteX0" fmla="*/ 10000 w 10000"/>
              <a:gd name="connsiteY0" fmla="*/ 696121 h 696121"/>
              <a:gd name="connsiteX1" fmla="*/ 0 w 10000"/>
              <a:gd name="connsiteY1" fmla="*/ 60246 h 696121"/>
              <a:gd name="connsiteX0" fmla="*/ 10000 w 10000"/>
              <a:gd name="connsiteY0" fmla="*/ 686574 h 686574"/>
              <a:gd name="connsiteX1" fmla="*/ 5485 w 10000"/>
              <a:gd name="connsiteY1" fmla="*/ 641631 h 686574"/>
              <a:gd name="connsiteX2" fmla="*/ 0 w 10000"/>
              <a:gd name="connsiteY2" fmla="*/ 50699 h 686574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689207 h 689207"/>
              <a:gd name="connsiteX1" fmla="*/ 5485 w 10000"/>
              <a:gd name="connsiteY1" fmla="*/ 675819 h 689207"/>
              <a:gd name="connsiteX2" fmla="*/ 0 w 10000"/>
              <a:gd name="connsiteY2" fmla="*/ 84887 h 689207"/>
              <a:gd name="connsiteX0" fmla="*/ 7614 w 7614"/>
              <a:gd name="connsiteY0" fmla="*/ 768086 h 768086"/>
              <a:gd name="connsiteX1" fmla="*/ 5485 w 7614"/>
              <a:gd name="connsiteY1" fmla="*/ 675819 h 768086"/>
              <a:gd name="connsiteX2" fmla="*/ 0 w 7614"/>
              <a:gd name="connsiteY2" fmla="*/ 84887 h 768086"/>
              <a:gd name="connsiteX0" fmla="*/ 12872 w 12872"/>
              <a:gd name="connsiteY0" fmla="*/ 9178 h 9178"/>
              <a:gd name="connsiteX1" fmla="*/ 7204 w 12872"/>
              <a:gd name="connsiteY1" fmla="*/ 8799 h 9178"/>
              <a:gd name="connsiteX2" fmla="*/ 0 w 12872"/>
              <a:gd name="connsiteY2" fmla="*/ 1105 h 9178"/>
              <a:gd name="connsiteX0" fmla="*/ 10000 w 10000"/>
              <a:gd name="connsiteY0" fmla="*/ 10000 h 10128"/>
              <a:gd name="connsiteX1" fmla="*/ 5597 w 10000"/>
              <a:gd name="connsiteY1" fmla="*/ 9587 h 10128"/>
              <a:gd name="connsiteX2" fmla="*/ 0 w 10000"/>
              <a:gd name="connsiteY2" fmla="*/ 1204 h 10128"/>
              <a:gd name="connsiteX0" fmla="*/ 10000 w 10000"/>
              <a:gd name="connsiteY0" fmla="*/ 9776 h 9931"/>
              <a:gd name="connsiteX1" fmla="*/ 5597 w 10000"/>
              <a:gd name="connsiteY1" fmla="*/ 9587 h 9931"/>
              <a:gd name="connsiteX2" fmla="*/ 0 w 10000"/>
              <a:gd name="connsiteY2" fmla="*/ 1204 h 9931"/>
              <a:gd name="connsiteX0" fmla="*/ 9797 w 9797"/>
              <a:gd name="connsiteY0" fmla="*/ 9393 h 9660"/>
              <a:gd name="connsiteX1" fmla="*/ 5597 w 9797"/>
              <a:gd name="connsiteY1" fmla="*/ 9654 h 9660"/>
              <a:gd name="connsiteX2" fmla="*/ 0 w 9797"/>
              <a:gd name="connsiteY2" fmla="*/ 1212 h 9660"/>
              <a:gd name="connsiteX0" fmla="*/ 10000 w 10000"/>
              <a:gd name="connsiteY0" fmla="*/ 8482 h 8758"/>
              <a:gd name="connsiteX1" fmla="*/ 5713 w 10000"/>
              <a:gd name="connsiteY1" fmla="*/ 8752 h 8758"/>
              <a:gd name="connsiteX2" fmla="*/ 0 w 10000"/>
              <a:gd name="connsiteY2" fmla="*/ 13 h 8758"/>
              <a:gd name="connsiteX0" fmla="*/ 10000 w 10000"/>
              <a:gd name="connsiteY0" fmla="*/ 9670 h 9985"/>
              <a:gd name="connsiteX1" fmla="*/ 5713 w 10000"/>
              <a:gd name="connsiteY1" fmla="*/ 9978 h 9985"/>
              <a:gd name="connsiteX2" fmla="*/ 0 w 10000"/>
              <a:gd name="connsiteY2" fmla="*/ 0 h 9985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9993"/>
              <a:gd name="connsiteX1" fmla="*/ 5713 w 10000"/>
              <a:gd name="connsiteY1" fmla="*/ 9993 h 9993"/>
              <a:gd name="connsiteX2" fmla="*/ 5829 w 10000"/>
              <a:gd name="connsiteY2" fmla="*/ 795 h 9993"/>
              <a:gd name="connsiteX3" fmla="*/ 0 w 10000"/>
              <a:gd name="connsiteY3" fmla="*/ 0 h 9993"/>
              <a:gd name="connsiteX0" fmla="*/ 10000 w 10000"/>
              <a:gd name="connsiteY0" fmla="*/ 9692 h 10007"/>
              <a:gd name="connsiteX1" fmla="*/ 5713 w 10000"/>
              <a:gd name="connsiteY1" fmla="*/ 10000 h 10007"/>
              <a:gd name="connsiteX2" fmla="*/ 5829 w 10000"/>
              <a:gd name="connsiteY2" fmla="*/ 796 h 10007"/>
              <a:gd name="connsiteX3" fmla="*/ 0 w 10000"/>
              <a:gd name="connsiteY3" fmla="*/ 0 h 10007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9793 w 9793"/>
              <a:gd name="connsiteY0" fmla="*/ 9959 h 10073"/>
              <a:gd name="connsiteX1" fmla="*/ 5713 w 9793"/>
              <a:gd name="connsiteY1" fmla="*/ 10000 h 10073"/>
              <a:gd name="connsiteX2" fmla="*/ 5829 w 9793"/>
              <a:gd name="connsiteY2" fmla="*/ 796 h 10073"/>
              <a:gd name="connsiteX3" fmla="*/ 0 w 9793"/>
              <a:gd name="connsiteY3" fmla="*/ 0 h 10073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623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944 h 10057"/>
              <a:gd name="connsiteX1" fmla="*/ 5623 w 10000"/>
              <a:gd name="connsiteY1" fmla="*/ 9985 h 10057"/>
              <a:gd name="connsiteX2" fmla="*/ 5741 w 10000"/>
              <a:gd name="connsiteY2" fmla="*/ 847 h 10057"/>
              <a:gd name="connsiteX3" fmla="*/ 0 w 10000"/>
              <a:gd name="connsiteY3" fmla="*/ 57 h 10057"/>
              <a:gd name="connsiteX0" fmla="*/ 10000 w 10000"/>
              <a:gd name="connsiteY0" fmla="*/ 10010 h 10123"/>
              <a:gd name="connsiteX1" fmla="*/ 5623 w 10000"/>
              <a:gd name="connsiteY1" fmla="*/ 10051 h 10123"/>
              <a:gd name="connsiteX2" fmla="*/ 5741 w 10000"/>
              <a:gd name="connsiteY2" fmla="*/ 383 h 10123"/>
              <a:gd name="connsiteX3" fmla="*/ 0 w 10000"/>
              <a:gd name="connsiteY3" fmla="*/ 123 h 10123"/>
              <a:gd name="connsiteX0" fmla="*/ 10000 w 10000"/>
              <a:gd name="connsiteY0" fmla="*/ 9969 h 10082"/>
              <a:gd name="connsiteX1" fmla="*/ 5623 w 10000"/>
              <a:gd name="connsiteY1" fmla="*/ 10010 h 10082"/>
              <a:gd name="connsiteX2" fmla="*/ 5741 w 10000"/>
              <a:gd name="connsiteY2" fmla="*/ 342 h 10082"/>
              <a:gd name="connsiteX3" fmla="*/ 0 w 10000"/>
              <a:gd name="connsiteY3" fmla="*/ 82 h 10082"/>
              <a:gd name="connsiteX0" fmla="*/ 10000 w 10000"/>
              <a:gd name="connsiteY0" fmla="*/ 9650 h 9763"/>
              <a:gd name="connsiteX1" fmla="*/ 5623 w 10000"/>
              <a:gd name="connsiteY1" fmla="*/ 9691 h 9763"/>
              <a:gd name="connsiteX2" fmla="*/ 5741 w 10000"/>
              <a:gd name="connsiteY2" fmla="*/ 23 h 9763"/>
              <a:gd name="connsiteX3" fmla="*/ 0 w 10000"/>
              <a:gd name="connsiteY3" fmla="*/ 293 h 9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763">
                <a:moveTo>
                  <a:pt x="10000" y="9650"/>
                </a:moveTo>
                <a:cubicBezTo>
                  <a:pt x="7091" y="9947"/>
                  <a:pt x="8525" y="9553"/>
                  <a:pt x="5623" y="9691"/>
                </a:cubicBezTo>
                <a:cubicBezTo>
                  <a:pt x="5618" y="4375"/>
                  <a:pt x="5656" y="4063"/>
                  <a:pt x="5741" y="23"/>
                </a:cubicBezTo>
                <a:cubicBezTo>
                  <a:pt x="2442" y="-41"/>
                  <a:pt x="2543" y="27"/>
                  <a:pt x="0" y="293"/>
                </a:cubicBez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11" name="Text Box 5" descr="30%"/>
          <p:cNvSpPr txBox="1">
            <a:spLocks noChangeArrowheads="1"/>
          </p:cNvSpPr>
          <p:nvPr/>
        </p:nvSpPr>
        <p:spPr bwMode="auto">
          <a:xfrm>
            <a:off x="3683271" y="3790262"/>
            <a:ext cx="576000" cy="259200"/>
          </a:xfrm>
          <a:prstGeom prst="rect">
            <a:avLst/>
          </a:prstGeom>
          <a:pattFill prst="pct30">
            <a:fgClr>
              <a:srgbClr val="FFCC66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 smtClean="0">
                <a:latin typeface="Times New Roman" pitchFamily="18" charset="0"/>
                <a:cs typeface="Times New Roman" pitchFamily="18" charset="0"/>
              </a:rPr>
              <a:t>Волевое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 smtClean="0">
                <a:latin typeface="Times New Roman" pitchFamily="18" charset="0"/>
                <a:cs typeface="Times New Roman" pitchFamily="18" charset="0"/>
              </a:rPr>
              <a:t>усилие</a:t>
            </a:r>
            <a:endParaRPr lang="ru-RU" alt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6" name="Freeform 55"/>
          <p:cNvSpPr>
            <a:spLocks/>
          </p:cNvSpPr>
          <p:nvPr/>
        </p:nvSpPr>
        <p:spPr bwMode="auto">
          <a:xfrm flipH="1">
            <a:off x="4259271" y="3718852"/>
            <a:ext cx="122229" cy="198000"/>
          </a:xfrm>
          <a:custGeom>
            <a:avLst/>
            <a:gdLst>
              <a:gd name="T0" fmla="*/ 0 w 603"/>
              <a:gd name="T1" fmla="*/ 0 h 174"/>
              <a:gd name="T2" fmla="*/ 0 w 603"/>
              <a:gd name="T3" fmla="*/ 2147483647 h 174"/>
              <a:gd name="T4" fmla="*/ 2147483647 w 603"/>
              <a:gd name="T5" fmla="*/ 2147483647 h 17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03" h="174">
                <a:moveTo>
                  <a:pt x="0" y="0"/>
                </a:moveTo>
                <a:lnTo>
                  <a:pt x="0" y="174"/>
                </a:lnTo>
                <a:lnTo>
                  <a:pt x="603" y="174"/>
                </a:lnTo>
              </a:path>
            </a:pathLst>
          </a:custGeom>
          <a:noFill/>
          <a:ln w="19050">
            <a:solidFill>
              <a:srgbClr val="FF99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8" name="Freeform 95"/>
          <p:cNvSpPr>
            <a:spLocks/>
          </p:cNvSpPr>
          <p:nvPr/>
        </p:nvSpPr>
        <p:spPr bwMode="auto">
          <a:xfrm>
            <a:off x="3974164" y="4050944"/>
            <a:ext cx="1710592" cy="1828070"/>
          </a:xfrm>
          <a:custGeom>
            <a:avLst/>
            <a:gdLst>
              <a:gd name="T0" fmla="*/ 0 w 324"/>
              <a:gd name="T1" fmla="*/ 0 h 834"/>
              <a:gd name="T2" fmla="*/ 2147483647 w 324"/>
              <a:gd name="T3" fmla="*/ 0 h 834"/>
              <a:gd name="T4" fmla="*/ 2147483647 w 324"/>
              <a:gd name="T5" fmla="*/ 2147483647 h 834"/>
              <a:gd name="T6" fmla="*/ 2147483647 w 324"/>
              <a:gd name="T7" fmla="*/ 2147483647 h 834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3990"/>
              <a:gd name="connsiteY0" fmla="*/ 0 h 10000"/>
              <a:gd name="connsiteX1" fmla="*/ 4630 w 13990"/>
              <a:gd name="connsiteY1" fmla="*/ 0 h 10000"/>
              <a:gd name="connsiteX2" fmla="*/ 4630 w 13990"/>
              <a:gd name="connsiteY2" fmla="*/ 10000 h 10000"/>
              <a:gd name="connsiteX3" fmla="*/ 13990 w 13990"/>
              <a:gd name="connsiteY3" fmla="*/ 10000 h 10000"/>
              <a:gd name="connsiteX0" fmla="*/ 0 w 16129"/>
              <a:gd name="connsiteY0" fmla="*/ 0 h 10000"/>
              <a:gd name="connsiteX1" fmla="*/ 4630 w 16129"/>
              <a:gd name="connsiteY1" fmla="*/ 0 h 10000"/>
              <a:gd name="connsiteX2" fmla="*/ 4630 w 16129"/>
              <a:gd name="connsiteY2" fmla="*/ 10000 h 10000"/>
              <a:gd name="connsiteX3" fmla="*/ 16129 w 16129"/>
              <a:gd name="connsiteY3" fmla="*/ 10000 h 10000"/>
              <a:gd name="connsiteX0" fmla="*/ 0 w 21728"/>
              <a:gd name="connsiteY0" fmla="*/ 0 h 10020"/>
              <a:gd name="connsiteX1" fmla="*/ 4630 w 21728"/>
              <a:gd name="connsiteY1" fmla="*/ 0 h 10020"/>
              <a:gd name="connsiteX2" fmla="*/ 4630 w 21728"/>
              <a:gd name="connsiteY2" fmla="*/ 10000 h 10020"/>
              <a:gd name="connsiteX3" fmla="*/ 21728 w 21728"/>
              <a:gd name="connsiteY3" fmla="*/ 10020 h 10020"/>
              <a:gd name="connsiteX0" fmla="*/ 0 w 21728"/>
              <a:gd name="connsiteY0" fmla="*/ 0 h 10020"/>
              <a:gd name="connsiteX1" fmla="*/ 4630 w 21728"/>
              <a:gd name="connsiteY1" fmla="*/ 0 h 10020"/>
              <a:gd name="connsiteX2" fmla="*/ 4630 w 21728"/>
              <a:gd name="connsiteY2" fmla="*/ 10000 h 10020"/>
              <a:gd name="connsiteX3" fmla="*/ 21728 w 21728"/>
              <a:gd name="connsiteY3" fmla="*/ 10020 h 10020"/>
              <a:gd name="connsiteX0" fmla="*/ 0 w 17098"/>
              <a:gd name="connsiteY0" fmla="*/ 0 h 10020"/>
              <a:gd name="connsiteX1" fmla="*/ 0 w 17098"/>
              <a:gd name="connsiteY1" fmla="*/ 10000 h 10020"/>
              <a:gd name="connsiteX2" fmla="*/ 17098 w 17098"/>
              <a:gd name="connsiteY2" fmla="*/ 10020 h 10020"/>
              <a:gd name="connsiteX0" fmla="*/ 0 w 17098"/>
              <a:gd name="connsiteY0" fmla="*/ 0 h 10020"/>
              <a:gd name="connsiteX1" fmla="*/ 0 w 17098"/>
              <a:gd name="connsiteY1" fmla="*/ 10000 h 10020"/>
              <a:gd name="connsiteX2" fmla="*/ 16059 w 17098"/>
              <a:gd name="connsiteY2" fmla="*/ 10016 h 10020"/>
              <a:gd name="connsiteX3" fmla="*/ 17098 w 17098"/>
              <a:gd name="connsiteY3" fmla="*/ 10020 h 10020"/>
              <a:gd name="connsiteX0" fmla="*/ 0 w 16066"/>
              <a:gd name="connsiteY0" fmla="*/ 0 h 10016"/>
              <a:gd name="connsiteX1" fmla="*/ 0 w 16066"/>
              <a:gd name="connsiteY1" fmla="*/ 10000 h 10016"/>
              <a:gd name="connsiteX2" fmla="*/ 16059 w 16066"/>
              <a:gd name="connsiteY2" fmla="*/ 10016 h 10016"/>
              <a:gd name="connsiteX3" fmla="*/ 16066 w 16066"/>
              <a:gd name="connsiteY3" fmla="*/ 8726 h 10016"/>
              <a:gd name="connsiteX0" fmla="*/ 0 w 16066"/>
              <a:gd name="connsiteY0" fmla="*/ 0 h 10016"/>
              <a:gd name="connsiteX1" fmla="*/ 0 w 16066"/>
              <a:gd name="connsiteY1" fmla="*/ 10012 h 10016"/>
              <a:gd name="connsiteX2" fmla="*/ 16059 w 16066"/>
              <a:gd name="connsiteY2" fmla="*/ 10016 h 10016"/>
              <a:gd name="connsiteX3" fmla="*/ 16066 w 16066"/>
              <a:gd name="connsiteY3" fmla="*/ 8726 h 10016"/>
              <a:gd name="connsiteX0" fmla="*/ 0 w 16066"/>
              <a:gd name="connsiteY0" fmla="*/ 0 h 10016"/>
              <a:gd name="connsiteX1" fmla="*/ 0 w 16066"/>
              <a:gd name="connsiteY1" fmla="*/ 10012 h 10016"/>
              <a:gd name="connsiteX2" fmla="*/ 16059 w 16066"/>
              <a:gd name="connsiteY2" fmla="*/ 10016 h 10016"/>
              <a:gd name="connsiteX3" fmla="*/ 16066 w 16066"/>
              <a:gd name="connsiteY3" fmla="*/ 8726 h 10016"/>
              <a:gd name="connsiteX0" fmla="*/ 0 w 16059"/>
              <a:gd name="connsiteY0" fmla="*/ 0 h 10016"/>
              <a:gd name="connsiteX1" fmla="*/ 0 w 16059"/>
              <a:gd name="connsiteY1" fmla="*/ 10012 h 10016"/>
              <a:gd name="connsiteX2" fmla="*/ 16059 w 16059"/>
              <a:gd name="connsiteY2" fmla="*/ 10016 h 10016"/>
              <a:gd name="connsiteX0" fmla="*/ 0 w 12593"/>
              <a:gd name="connsiteY0" fmla="*/ 0 h 10016"/>
              <a:gd name="connsiteX1" fmla="*/ 0 w 12593"/>
              <a:gd name="connsiteY1" fmla="*/ 10012 h 10016"/>
              <a:gd name="connsiteX2" fmla="*/ 12593 w 12593"/>
              <a:gd name="connsiteY2" fmla="*/ 10016 h 10016"/>
              <a:gd name="connsiteX0" fmla="*/ 0 w 12266"/>
              <a:gd name="connsiteY0" fmla="*/ 0 h 10012"/>
              <a:gd name="connsiteX1" fmla="*/ 0 w 12266"/>
              <a:gd name="connsiteY1" fmla="*/ 10012 h 10012"/>
              <a:gd name="connsiteX2" fmla="*/ 12266 w 12266"/>
              <a:gd name="connsiteY2" fmla="*/ 10000 h 10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266" h="10012">
                <a:moveTo>
                  <a:pt x="0" y="0"/>
                </a:moveTo>
                <a:lnTo>
                  <a:pt x="0" y="10012"/>
                </a:lnTo>
                <a:lnTo>
                  <a:pt x="12266" y="10000"/>
                </a:lnTo>
              </a:path>
            </a:pathLst>
          </a:custGeom>
          <a:noFill/>
          <a:ln w="19050">
            <a:solidFill>
              <a:srgbClr val="FF99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4" name="Text Box 93" descr="25%"/>
          <p:cNvSpPr txBox="1">
            <a:spLocks noChangeArrowheads="1"/>
          </p:cNvSpPr>
          <p:nvPr/>
        </p:nvSpPr>
        <p:spPr bwMode="auto">
          <a:xfrm>
            <a:off x="4069132" y="4543650"/>
            <a:ext cx="901108" cy="288000"/>
          </a:xfrm>
          <a:prstGeom prst="rect">
            <a:avLst/>
          </a:prstGeom>
          <a:pattFill prst="pct25">
            <a:fgClr>
              <a:srgbClr val="66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10800" rIns="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 smtClean="0">
                <a:latin typeface="Times New Roman" pitchFamily="18" charset="0"/>
                <a:cs typeface="Times New Roman" pitchFamily="18" charset="0"/>
              </a:rPr>
              <a:t>Субъективная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 smtClean="0">
                <a:latin typeface="Times New Roman" pitchFamily="18" charset="0"/>
                <a:cs typeface="Times New Roman" pitchFamily="18" charset="0"/>
              </a:rPr>
              <a:t>значимость</a:t>
            </a:r>
          </a:p>
        </p:txBody>
      </p:sp>
      <p:sp>
        <p:nvSpPr>
          <p:cNvPr id="245" name="Line 97"/>
          <p:cNvSpPr>
            <a:spLocks noChangeShapeType="1"/>
          </p:cNvSpPr>
          <p:nvPr/>
        </p:nvSpPr>
        <p:spPr bwMode="auto">
          <a:xfrm>
            <a:off x="4462220" y="4831520"/>
            <a:ext cx="0" cy="1512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6" name="Freeform 53"/>
          <p:cNvSpPr>
            <a:spLocks/>
          </p:cNvSpPr>
          <p:nvPr/>
        </p:nvSpPr>
        <p:spPr bwMode="auto">
          <a:xfrm flipV="1">
            <a:off x="2751551" y="5084395"/>
            <a:ext cx="1383229" cy="452136"/>
          </a:xfrm>
          <a:custGeom>
            <a:avLst/>
            <a:gdLst>
              <a:gd name="T0" fmla="*/ 0 w 863"/>
              <a:gd name="T1" fmla="*/ 2147483647 h 1"/>
              <a:gd name="T2" fmla="*/ 2147483647 w 863"/>
              <a:gd name="T3" fmla="*/ 0 h 1"/>
              <a:gd name="T4" fmla="*/ 0 60000 65536"/>
              <a:gd name="T5" fmla="*/ 0 60000 65536"/>
              <a:gd name="connsiteX0" fmla="*/ 0 w 10000"/>
              <a:gd name="connsiteY0" fmla="*/ 7599 h 7599"/>
              <a:gd name="connsiteX1" fmla="*/ 9112 w 10000"/>
              <a:gd name="connsiteY1" fmla="*/ 0 h 7599"/>
              <a:gd name="connsiteX2" fmla="*/ 10000 w 10000"/>
              <a:gd name="connsiteY2" fmla="*/ 7599 h 7599"/>
              <a:gd name="connsiteX0" fmla="*/ 0 w 9956"/>
              <a:gd name="connsiteY0" fmla="*/ 10000 h 410373"/>
              <a:gd name="connsiteX1" fmla="*/ 9112 w 9956"/>
              <a:gd name="connsiteY1" fmla="*/ 0 h 410373"/>
              <a:gd name="connsiteX2" fmla="*/ 9956 w 9956"/>
              <a:gd name="connsiteY2" fmla="*/ 410373 h 410373"/>
              <a:gd name="connsiteX0" fmla="*/ 0 w 10000"/>
              <a:gd name="connsiteY0" fmla="*/ 244 h 14173"/>
              <a:gd name="connsiteX1" fmla="*/ 9152 w 10000"/>
              <a:gd name="connsiteY1" fmla="*/ 0 h 14173"/>
              <a:gd name="connsiteX2" fmla="*/ 10000 w 10000"/>
              <a:gd name="connsiteY2" fmla="*/ 10000 h 14173"/>
              <a:gd name="connsiteX0" fmla="*/ 0 w 10000"/>
              <a:gd name="connsiteY0" fmla="*/ 1541 h 15470"/>
              <a:gd name="connsiteX1" fmla="*/ 9152 w 10000"/>
              <a:gd name="connsiteY1" fmla="*/ 1297 h 15470"/>
              <a:gd name="connsiteX2" fmla="*/ 10000 w 10000"/>
              <a:gd name="connsiteY2" fmla="*/ 11297 h 15470"/>
              <a:gd name="connsiteX0" fmla="*/ 0 w 10000"/>
              <a:gd name="connsiteY0" fmla="*/ 1541 h 11297"/>
              <a:gd name="connsiteX1" fmla="*/ 9152 w 10000"/>
              <a:gd name="connsiteY1" fmla="*/ 1297 h 11297"/>
              <a:gd name="connsiteX2" fmla="*/ 10000 w 10000"/>
              <a:gd name="connsiteY2" fmla="*/ 11297 h 11297"/>
              <a:gd name="connsiteX0" fmla="*/ 0 w 10000"/>
              <a:gd name="connsiteY0" fmla="*/ 442 h 13541"/>
              <a:gd name="connsiteX1" fmla="*/ 9152 w 10000"/>
              <a:gd name="connsiteY1" fmla="*/ 198 h 13541"/>
              <a:gd name="connsiteX2" fmla="*/ 10000 w 10000"/>
              <a:gd name="connsiteY2" fmla="*/ 10198 h 13541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9558"/>
              <a:gd name="connsiteY0" fmla="*/ 442 h 193739"/>
              <a:gd name="connsiteX1" fmla="*/ 9152 w 9558"/>
              <a:gd name="connsiteY1" fmla="*/ 198 h 193739"/>
              <a:gd name="connsiteX2" fmla="*/ 9558 w 9558"/>
              <a:gd name="connsiteY2" fmla="*/ 193739 h 193739"/>
              <a:gd name="connsiteX0" fmla="*/ 0 w 10000"/>
              <a:gd name="connsiteY0" fmla="*/ 13 h 9990"/>
              <a:gd name="connsiteX1" fmla="*/ 9575 w 10000"/>
              <a:gd name="connsiteY1" fmla="*/ 0 h 9990"/>
              <a:gd name="connsiteX2" fmla="*/ 10000 w 10000"/>
              <a:gd name="connsiteY2" fmla="*/ 9990 h 9990"/>
              <a:gd name="connsiteX0" fmla="*/ 0 w 9583"/>
              <a:gd name="connsiteY0" fmla="*/ 13 h 9527"/>
              <a:gd name="connsiteX1" fmla="*/ 9575 w 9583"/>
              <a:gd name="connsiteY1" fmla="*/ 0 h 9527"/>
              <a:gd name="connsiteX2" fmla="*/ 9583 w 9583"/>
              <a:gd name="connsiteY2" fmla="*/ 9527 h 9527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731"/>
              <a:gd name="connsiteY0" fmla="*/ 14 h 10000"/>
              <a:gd name="connsiteX1" fmla="*/ 9992 w 10731"/>
              <a:gd name="connsiteY1" fmla="*/ 0 h 10000"/>
              <a:gd name="connsiteX2" fmla="*/ 9992 w 10731"/>
              <a:gd name="connsiteY2" fmla="*/ 8863 h 10000"/>
              <a:gd name="connsiteX3" fmla="*/ 10000 w 10731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24832"/>
              <a:gd name="connsiteY0" fmla="*/ 14 h 10000"/>
              <a:gd name="connsiteX1" fmla="*/ 9992 w 24832"/>
              <a:gd name="connsiteY1" fmla="*/ 0 h 10000"/>
              <a:gd name="connsiteX2" fmla="*/ 9992 w 24832"/>
              <a:gd name="connsiteY2" fmla="*/ 8863 h 10000"/>
              <a:gd name="connsiteX3" fmla="*/ 24832 w 24832"/>
              <a:gd name="connsiteY3" fmla="*/ 10000 h 10000"/>
              <a:gd name="connsiteX0" fmla="*/ 0 w 25001"/>
              <a:gd name="connsiteY0" fmla="*/ 14 h 8863"/>
              <a:gd name="connsiteX1" fmla="*/ 9992 w 25001"/>
              <a:gd name="connsiteY1" fmla="*/ 0 h 8863"/>
              <a:gd name="connsiteX2" fmla="*/ 9992 w 25001"/>
              <a:gd name="connsiteY2" fmla="*/ 8863 h 8863"/>
              <a:gd name="connsiteX3" fmla="*/ 25001 w 25001"/>
              <a:gd name="connsiteY3" fmla="*/ 8776 h 8863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7"/>
              <a:gd name="connsiteY0" fmla="*/ 16 h 11255"/>
              <a:gd name="connsiteX1" fmla="*/ 3997 w 10007"/>
              <a:gd name="connsiteY1" fmla="*/ 0 h 11255"/>
              <a:gd name="connsiteX2" fmla="*/ 3997 w 10007"/>
              <a:gd name="connsiteY2" fmla="*/ 10000 h 11255"/>
              <a:gd name="connsiteX3" fmla="*/ 10007 w 10007"/>
              <a:gd name="connsiteY3" fmla="*/ 11194 h 11255"/>
              <a:gd name="connsiteX4" fmla="*/ 10000 w 10007"/>
              <a:gd name="connsiteY4" fmla="*/ 9902 h 11255"/>
              <a:gd name="connsiteX0" fmla="*/ 0 w 10008"/>
              <a:gd name="connsiteY0" fmla="*/ 16 h 11255"/>
              <a:gd name="connsiteX1" fmla="*/ 3997 w 10008"/>
              <a:gd name="connsiteY1" fmla="*/ 0 h 11255"/>
              <a:gd name="connsiteX2" fmla="*/ 3997 w 10008"/>
              <a:gd name="connsiteY2" fmla="*/ 10000 h 11255"/>
              <a:gd name="connsiteX3" fmla="*/ 10007 w 10008"/>
              <a:gd name="connsiteY3" fmla="*/ 11194 h 11255"/>
              <a:gd name="connsiteX4" fmla="*/ 10000 w 10008"/>
              <a:gd name="connsiteY4" fmla="*/ 9902 h 11255"/>
              <a:gd name="connsiteX0" fmla="*/ 0 w 10009"/>
              <a:gd name="connsiteY0" fmla="*/ 16 h 11255"/>
              <a:gd name="connsiteX1" fmla="*/ 3997 w 10009"/>
              <a:gd name="connsiteY1" fmla="*/ 0 h 11255"/>
              <a:gd name="connsiteX2" fmla="*/ 3997 w 10009"/>
              <a:gd name="connsiteY2" fmla="*/ 10000 h 11255"/>
              <a:gd name="connsiteX3" fmla="*/ 10007 w 10009"/>
              <a:gd name="connsiteY3" fmla="*/ 11194 h 11255"/>
              <a:gd name="connsiteX4" fmla="*/ 10000 w 10009"/>
              <a:gd name="connsiteY4" fmla="*/ 9902 h 11255"/>
              <a:gd name="connsiteX0" fmla="*/ 0 w 10013"/>
              <a:gd name="connsiteY0" fmla="*/ 16 h 11255"/>
              <a:gd name="connsiteX1" fmla="*/ 3997 w 10013"/>
              <a:gd name="connsiteY1" fmla="*/ 0 h 11255"/>
              <a:gd name="connsiteX2" fmla="*/ 3997 w 10013"/>
              <a:gd name="connsiteY2" fmla="*/ 10000 h 11255"/>
              <a:gd name="connsiteX3" fmla="*/ 10007 w 10013"/>
              <a:gd name="connsiteY3" fmla="*/ 11194 h 11255"/>
              <a:gd name="connsiteX4" fmla="*/ 10010 w 10013"/>
              <a:gd name="connsiteY4" fmla="*/ 9827 h 11255"/>
              <a:gd name="connsiteX0" fmla="*/ 0 w 10013"/>
              <a:gd name="connsiteY0" fmla="*/ 16 h 11194"/>
              <a:gd name="connsiteX1" fmla="*/ 3997 w 10013"/>
              <a:gd name="connsiteY1" fmla="*/ 0 h 11194"/>
              <a:gd name="connsiteX2" fmla="*/ 3997 w 10013"/>
              <a:gd name="connsiteY2" fmla="*/ 10000 h 11194"/>
              <a:gd name="connsiteX3" fmla="*/ 10007 w 10013"/>
              <a:gd name="connsiteY3" fmla="*/ 11194 h 11194"/>
              <a:gd name="connsiteX4" fmla="*/ 10010 w 10013"/>
              <a:gd name="connsiteY4" fmla="*/ 9827 h 11194"/>
              <a:gd name="connsiteX0" fmla="*/ 0 w 10013"/>
              <a:gd name="connsiteY0" fmla="*/ 16 h 11195"/>
              <a:gd name="connsiteX1" fmla="*/ 3997 w 10013"/>
              <a:gd name="connsiteY1" fmla="*/ 0 h 11195"/>
              <a:gd name="connsiteX2" fmla="*/ 4007 w 10013"/>
              <a:gd name="connsiteY2" fmla="*/ 10970 h 11195"/>
              <a:gd name="connsiteX3" fmla="*/ 10007 w 10013"/>
              <a:gd name="connsiteY3" fmla="*/ 11194 h 11195"/>
              <a:gd name="connsiteX4" fmla="*/ 10010 w 10013"/>
              <a:gd name="connsiteY4" fmla="*/ 9827 h 11195"/>
              <a:gd name="connsiteX0" fmla="*/ 0 w 10013"/>
              <a:gd name="connsiteY0" fmla="*/ 16 h 11197"/>
              <a:gd name="connsiteX1" fmla="*/ 3997 w 10013"/>
              <a:gd name="connsiteY1" fmla="*/ 0 h 11197"/>
              <a:gd name="connsiteX2" fmla="*/ 4007 w 10013"/>
              <a:gd name="connsiteY2" fmla="*/ 11071 h 11197"/>
              <a:gd name="connsiteX3" fmla="*/ 10007 w 10013"/>
              <a:gd name="connsiteY3" fmla="*/ 11194 h 11197"/>
              <a:gd name="connsiteX4" fmla="*/ 10010 w 10013"/>
              <a:gd name="connsiteY4" fmla="*/ 9827 h 11197"/>
              <a:gd name="connsiteX0" fmla="*/ 0 w 10013"/>
              <a:gd name="connsiteY0" fmla="*/ 16 h 11196"/>
              <a:gd name="connsiteX1" fmla="*/ 3997 w 10013"/>
              <a:gd name="connsiteY1" fmla="*/ 0 h 11196"/>
              <a:gd name="connsiteX2" fmla="*/ 4007 w 10013"/>
              <a:gd name="connsiteY2" fmla="*/ 11071 h 11196"/>
              <a:gd name="connsiteX3" fmla="*/ 10007 w 10013"/>
              <a:gd name="connsiteY3" fmla="*/ 11194 h 11196"/>
              <a:gd name="connsiteX4" fmla="*/ 10010 w 10013"/>
              <a:gd name="connsiteY4" fmla="*/ 9827 h 11196"/>
              <a:gd name="connsiteX0" fmla="*/ 0 w 10046"/>
              <a:gd name="connsiteY0" fmla="*/ 16 h 11135"/>
              <a:gd name="connsiteX1" fmla="*/ 3997 w 10046"/>
              <a:gd name="connsiteY1" fmla="*/ 0 h 11135"/>
              <a:gd name="connsiteX2" fmla="*/ 4007 w 10046"/>
              <a:gd name="connsiteY2" fmla="*/ 11071 h 11135"/>
              <a:gd name="connsiteX3" fmla="*/ 10046 w 10046"/>
              <a:gd name="connsiteY3" fmla="*/ 11127 h 11135"/>
              <a:gd name="connsiteX4" fmla="*/ 10010 w 10046"/>
              <a:gd name="connsiteY4" fmla="*/ 9827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822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822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577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475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407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301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301 h 11135"/>
              <a:gd name="connsiteX0" fmla="*/ 0 w 10059"/>
              <a:gd name="connsiteY0" fmla="*/ 16 h 11135"/>
              <a:gd name="connsiteX1" fmla="*/ 3997 w 10059"/>
              <a:gd name="connsiteY1" fmla="*/ 0 h 11135"/>
              <a:gd name="connsiteX2" fmla="*/ 4007 w 10059"/>
              <a:gd name="connsiteY2" fmla="*/ 11071 h 11135"/>
              <a:gd name="connsiteX3" fmla="*/ 10046 w 10059"/>
              <a:gd name="connsiteY3" fmla="*/ 11127 h 11135"/>
              <a:gd name="connsiteX4" fmla="*/ 10059 w 10059"/>
              <a:gd name="connsiteY4" fmla="*/ 8301 h 11135"/>
              <a:gd name="connsiteX0" fmla="*/ 0 w 10069"/>
              <a:gd name="connsiteY0" fmla="*/ 16 h 11135"/>
              <a:gd name="connsiteX1" fmla="*/ 3997 w 10069"/>
              <a:gd name="connsiteY1" fmla="*/ 0 h 11135"/>
              <a:gd name="connsiteX2" fmla="*/ 4007 w 10069"/>
              <a:gd name="connsiteY2" fmla="*/ 11071 h 11135"/>
              <a:gd name="connsiteX3" fmla="*/ 10046 w 10069"/>
              <a:gd name="connsiteY3" fmla="*/ 11127 h 11135"/>
              <a:gd name="connsiteX4" fmla="*/ 10069 w 10069"/>
              <a:gd name="connsiteY4" fmla="*/ 8160 h 11135"/>
              <a:gd name="connsiteX0" fmla="*/ 0 w 10069"/>
              <a:gd name="connsiteY0" fmla="*/ 16 h 11135"/>
              <a:gd name="connsiteX1" fmla="*/ 3997 w 10069"/>
              <a:gd name="connsiteY1" fmla="*/ 0 h 11135"/>
              <a:gd name="connsiteX2" fmla="*/ 4007 w 10069"/>
              <a:gd name="connsiteY2" fmla="*/ 11071 h 11135"/>
              <a:gd name="connsiteX3" fmla="*/ 10046 w 10069"/>
              <a:gd name="connsiteY3" fmla="*/ 11127 h 11135"/>
              <a:gd name="connsiteX4" fmla="*/ 10069 w 10069"/>
              <a:gd name="connsiteY4" fmla="*/ 8301 h 11135"/>
              <a:gd name="connsiteX0" fmla="*/ 0 w 10076"/>
              <a:gd name="connsiteY0" fmla="*/ 16 h 11165"/>
              <a:gd name="connsiteX1" fmla="*/ 3997 w 10076"/>
              <a:gd name="connsiteY1" fmla="*/ 0 h 11165"/>
              <a:gd name="connsiteX2" fmla="*/ 4007 w 10076"/>
              <a:gd name="connsiteY2" fmla="*/ 11071 h 11165"/>
              <a:gd name="connsiteX3" fmla="*/ 10075 w 10076"/>
              <a:gd name="connsiteY3" fmla="*/ 11162 h 11165"/>
              <a:gd name="connsiteX4" fmla="*/ 10069 w 10076"/>
              <a:gd name="connsiteY4" fmla="*/ 8301 h 11165"/>
              <a:gd name="connsiteX0" fmla="*/ 0 w 10076"/>
              <a:gd name="connsiteY0" fmla="*/ 16 h 11165"/>
              <a:gd name="connsiteX1" fmla="*/ 3997 w 10076"/>
              <a:gd name="connsiteY1" fmla="*/ 0 h 11165"/>
              <a:gd name="connsiteX2" fmla="*/ 4007 w 10076"/>
              <a:gd name="connsiteY2" fmla="*/ 11071 h 11165"/>
              <a:gd name="connsiteX3" fmla="*/ 10075 w 10076"/>
              <a:gd name="connsiteY3" fmla="*/ 11162 h 11165"/>
              <a:gd name="connsiteX4" fmla="*/ 10069 w 10076"/>
              <a:gd name="connsiteY4" fmla="*/ 8160 h 11165"/>
              <a:gd name="connsiteX0" fmla="*/ 0 w 9536"/>
              <a:gd name="connsiteY0" fmla="*/ 0 h 11180"/>
              <a:gd name="connsiteX1" fmla="*/ 3457 w 9536"/>
              <a:gd name="connsiteY1" fmla="*/ 15 h 11180"/>
              <a:gd name="connsiteX2" fmla="*/ 3467 w 9536"/>
              <a:gd name="connsiteY2" fmla="*/ 11086 h 11180"/>
              <a:gd name="connsiteX3" fmla="*/ 9535 w 9536"/>
              <a:gd name="connsiteY3" fmla="*/ 11177 h 11180"/>
              <a:gd name="connsiteX4" fmla="*/ 9529 w 9536"/>
              <a:gd name="connsiteY4" fmla="*/ 8175 h 11180"/>
              <a:gd name="connsiteX0" fmla="*/ 0 w 9999"/>
              <a:gd name="connsiteY0" fmla="*/ 0 h 10000"/>
              <a:gd name="connsiteX1" fmla="*/ 3625 w 9999"/>
              <a:gd name="connsiteY1" fmla="*/ 13 h 10000"/>
              <a:gd name="connsiteX2" fmla="*/ 3636 w 9999"/>
              <a:gd name="connsiteY2" fmla="*/ 9916 h 10000"/>
              <a:gd name="connsiteX3" fmla="*/ 9999 w 9999"/>
              <a:gd name="connsiteY3" fmla="*/ 9997 h 10000"/>
              <a:gd name="connsiteX0" fmla="*/ 0 w 5172"/>
              <a:gd name="connsiteY0" fmla="*/ 0 h 9962"/>
              <a:gd name="connsiteX1" fmla="*/ 3625 w 5172"/>
              <a:gd name="connsiteY1" fmla="*/ 13 h 9962"/>
              <a:gd name="connsiteX2" fmla="*/ 3636 w 5172"/>
              <a:gd name="connsiteY2" fmla="*/ 9916 h 9962"/>
              <a:gd name="connsiteX3" fmla="*/ 5172 w 5172"/>
              <a:gd name="connsiteY3" fmla="*/ 9950 h 9962"/>
              <a:gd name="connsiteX0" fmla="*/ 0 w 9954"/>
              <a:gd name="connsiteY0" fmla="*/ 0 h 10000"/>
              <a:gd name="connsiteX1" fmla="*/ 7009 w 9954"/>
              <a:gd name="connsiteY1" fmla="*/ 13 h 10000"/>
              <a:gd name="connsiteX2" fmla="*/ 7030 w 9954"/>
              <a:gd name="connsiteY2" fmla="*/ 9954 h 10000"/>
              <a:gd name="connsiteX3" fmla="*/ 9954 w 9954"/>
              <a:gd name="connsiteY3" fmla="*/ 9988 h 10000"/>
              <a:gd name="connsiteX0" fmla="*/ 0 w 10000"/>
              <a:gd name="connsiteY0" fmla="*/ 0 h 10000"/>
              <a:gd name="connsiteX1" fmla="*/ 7041 w 10000"/>
              <a:gd name="connsiteY1" fmla="*/ 13 h 10000"/>
              <a:gd name="connsiteX2" fmla="*/ 7045 w 10000"/>
              <a:gd name="connsiteY2" fmla="*/ 9954 h 10000"/>
              <a:gd name="connsiteX3" fmla="*/ 10000 w 10000"/>
              <a:gd name="connsiteY3" fmla="*/ 9988 h 10000"/>
              <a:gd name="connsiteX0" fmla="*/ 0 w 10555"/>
              <a:gd name="connsiteY0" fmla="*/ 0 h 9963"/>
              <a:gd name="connsiteX1" fmla="*/ 7041 w 10555"/>
              <a:gd name="connsiteY1" fmla="*/ 13 h 9963"/>
              <a:gd name="connsiteX2" fmla="*/ 7045 w 10555"/>
              <a:gd name="connsiteY2" fmla="*/ 9954 h 9963"/>
              <a:gd name="connsiteX3" fmla="*/ 10555 w 10555"/>
              <a:gd name="connsiteY3" fmla="*/ 9732 h 9963"/>
              <a:gd name="connsiteX0" fmla="*/ 0 w 8984"/>
              <a:gd name="connsiteY0" fmla="*/ 0 h 10033"/>
              <a:gd name="connsiteX1" fmla="*/ 6671 w 8984"/>
              <a:gd name="connsiteY1" fmla="*/ 13 h 10033"/>
              <a:gd name="connsiteX2" fmla="*/ 6675 w 8984"/>
              <a:gd name="connsiteY2" fmla="*/ 9991 h 10033"/>
              <a:gd name="connsiteX3" fmla="*/ 8984 w 8984"/>
              <a:gd name="connsiteY3" fmla="*/ 10017 h 10033"/>
              <a:gd name="connsiteX0" fmla="*/ 0 w 10000"/>
              <a:gd name="connsiteY0" fmla="*/ 0 h 10000"/>
              <a:gd name="connsiteX1" fmla="*/ 7425 w 10000"/>
              <a:gd name="connsiteY1" fmla="*/ 13 h 10000"/>
              <a:gd name="connsiteX2" fmla="*/ 7430 w 10000"/>
              <a:gd name="connsiteY2" fmla="*/ 9958 h 10000"/>
              <a:gd name="connsiteX3" fmla="*/ 10000 w 10000"/>
              <a:gd name="connsiteY3" fmla="*/ 9984 h 10000"/>
              <a:gd name="connsiteX0" fmla="*/ 0 w 10000"/>
              <a:gd name="connsiteY0" fmla="*/ 0 h 9958"/>
              <a:gd name="connsiteX1" fmla="*/ 7425 w 10000"/>
              <a:gd name="connsiteY1" fmla="*/ 13 h 9958"/>
              <a:gd name="connsiteX2" fmla="*/ 7430 w 10000"/>
              <a:gd name="connsiteY2" fmla="*/ 9958 h 9958"/>
              <a:gd name="connsiteX3" fmla="*/ 10000 w 10000"/>
              <a:gd name="connsiteY3" fmla="*/ 9885 h 9958"/>
              <a:gd name="connsiteX0" fmla="*/ 0 w 9979"/>
              <a:gd name="connsiteY0" fmla="*/ 0 h 10077"/>
              <a:gd name="connsiteX1" fmla="*/ 7425 w 9979"/>
              <a:gd name="connsiteY1" fmla="*/ 13 h 10077"/>
              <a:gd name="connsiteX2" fmla="*/ 7430 w 9979"/>
              <a:gd name="connsiteY2" fmla="*/ 10000 h 10077"/>
              <a:gd name="connsiteX3" fmla="*/ 9979 w 9979"/>
              <a:gd name="connsiteY3" fmla="*/ 10077 h 10077"/>
              <a:gd name="connsiteX0" fmla="*/ 0 w 10021"/>
              <a:gd name="connsiteY0" fmla="*/ 0 h 9924"/>
              <a:gd name="connsiteX1" fmla="*/ 7441 w 10021"/>
              <a:gd name="connsiteY1" fmla="*/ 13 h 9924"/>
              <a:gd name="connsiteX2" fmla="*/ 7446 w 10021"/>
              <a:gd name="connsiteY2" fmla="*/ 9924 h 9924"/>
              <a:gd name="connsiteX3" fmla="*/ 10021 w 10021"/>
              <a:gd name="connsiteY3" fmla="*/ 9901 h 9924"/>
              <a:gd name="connsiteX0" fmla="*/ 0 w 7897"/>
              <a:gd name="connsiteY0" fmla="*/ 0 h 10111"/>
              <a:gd name="connsiteX1" fmla="*/ 7425 w 7897"/>
              <a:gd name="connsiteY1" fmla="*/ 13 h 10111"/>
              <a:gd name="connsiteX2" fmla="*/ 7430 w 7897"/>
              <a:gd name="connsiteY2" fmla="*/ 10000 h 10111"/>
              <a:gd name="connsiteX3" fmla="*/ 7897 w 7897"/>
              <a:gd name="connsiteY3" fmla="*/ 10111 h 10111"/>
              <a:gd name="connsiteX0" fmla="*/ 0 w 10000"/>
              <a:gd name="connsiteY0" fmla="*/ 0 h 9890"/>
              <a:gd name="connsiteX1" fmla="*/ 9402 w 10000"/>
              <a:gd name="connsiteY1" fmla="*/ 13 h 9890"/>
              <a:gd name="connsiteX2" fmla="*/ 9409 w 10000"/>
              <a:gd name="connsiteY2" fmla="*/ 9890 h 9890"/>
              <a:gd name="connsiteX3" fmla="*/ 10000 w 10000"/>
              <a:gd name="connsiteY3" fmla="*/ 9823 h 9890"/>
              <a:gd name="connsiteX0" fmla="*/ 0 w 10018"/>
              <a:gd name="connsiteY0" fmla="*/ 0 h 10000"/>
              <a:gd name="connsiteX1" fmla="*/ 9402 w 10018"/>
              <a:gd name="connsiteY1" fmla="*/ 13 h 10000"/>
              <a:gd name="connsiteX2" fmla="*/ 9409 w 10018"/>
              <a:gd name="connsiteY2" fmla="*/ 10000 h 10000"/>
              <a:gd name="connsiteX3" fmla="*/ 10018 w 10018"/>
              <a:gd name="connsiteY3" fmla="*/ 9977 h 10000"/>
              <a:gd name="connsiteX0" fmla="*/ 0 w 10018"/>
              <a:gd name="connsiteY0" fmla="*/ 0 h 10005"/>
              <a:gd name="connsiteX1" fmla="*/ 9402 w 10018"/>
              <a:gd name="connsiteY1" fmla="*/ 13 h 10005"/>
              <a:gd name="connsiteX2" fmla="*/ 9409 w 10018"/>
              <a:gd name="connsiteY2" fmla="*/ 10000 h 10005"/>
              <a:gd name="connsiteX3" fmla="*/ 10018 w 10018"/>
              <a:gd name="connsiteY3" fmla="*/ 9977 h 10005"/>
              <a:gd name="connsiteX0" fmla="*/ 0 w 10018"/>
              <a:gd name="connsiteY0" fmla="*/ 0 h 10000"/>
              <a:gd name="connsiteX1" fmla="*/ 9402 w 10018"/>
              <a:gd name="connsiteY1" fmla="*/ 13 h 10000"/>
              <a:gd name="connsiteX2" fmla="*/ 9409 w 10018"/>
              <a:gd name="connsiteY2" fmla="*/ 10000 h 10000"/>
              <a:gd name="connsiteX3" fmla="*/ 10018 w 10018"/>
              <a:gd name="connsiteY3" fmla="*/ 9977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18" h="10000">
                <a:moveTo>
                  <a:pt x="0" y="0"/>
                </a:moveTo>
                <a:lnTo>
                  <a:pt x="9402" y="13"/>
                </a:lnTo>
                <a:cubicBezTo>
                  <a:pt x="9400" y="3196"/>
                  <a:pt x="9406" y="8303"/>
                  <a:pt x="9409" y="10000"/>
                </a:cubicBezTo>
                <a:cubicBezTo>
                  <a:pt x="9612" y="9992"/>
                  <a:pt x="9692" y="9985"/>
                  <a:pt x="10018" y="9977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7" name="Freeform 55"/>
          <p:cNvSpPr>
            <a:spLocks/>
          </p:cNvSpPr>
          <p:nvPr/>
        </p:nvSpPr>
        <p:spPr bwMode="auto">
          <a:xfrm>
            <a:off x="4631095" y="4830114"/>
            <a:ext cx="253334" cy="508562"/>
          </a:xfrm>
          <a:custGeom>
            <a:avLst/>
            <a:gdLst>
              <a:gd name="T0" fmla="*/ 0 w 603"/>
              <a:gd name="T1" fmla="*/ 0 h 174"/>
              <a:gd name="T2" fmla="*/ 0 w 603"/>
              <a:gd name="T3" fmla="*/ 2147483647 h 174"/>
              <a:gd name="T4" fmla="*/ 2147483647 w 603"/>
              <a:gd name="T5" fmla="*/ 2147483647 h 174"/>
              <a:gd name="T6" fmla="*/ 0 60000 65536"/>
              <a:gd name="T7" fmla="*/ 0 60000 65536"/>
              <a:gd name="T8" fmla="*/ 0 60000 65536"/>
              <a:gd name="connsiteX0" fmla="*/ 0 w 10000"/>
              <a:gd name="connsiteY0" fmla="*/ 0 h 10094"/>
              <a:gd name="connsiteX1" fmla="*/ 0 w 10000"/>
              <a:gd name="connsiteY1" fmla="*/ 10000 h 10094"/>
              <a:gd name="connsiteX2" fmla="*/ 7234 w 10000"/>
              <a:gd name="connsiteY2" fmla="*/ 10094 h 10094"/>
              <a:gd name="connsiteX3" fmla="*/ 10000 w 10000"/>
              <a:gd name="connsiteY3" fmla="*/ 10000 h 10094"/>
              <a:gd name="connsiteX0" fmla="*/ 0 w 10000"/>
              <a:gd name="connsiteY0" fmla="*/ 0 h 62890"/>
              <a:gd name="connsiteX1" fmla="*/ 0 w 10000"/>
              <a:gd name="connsiteY1" fmla="*/ 10000 h 62890"/>
              <a:gd name="connsiteX2" fmla="*/ 7234 w 10000"/>
              <a:gd name="connsiteY2" fmla="*/ 10094 h 62890"/>
              <a:gd name="connsiteX3" fmla="*/ 10000 w 10000"/>
              <a:gd name="connsiteY3" fmla="*/ 62890 h 62890"/>
              <a:gd name="connsiteX0" fmla="*/ 0 w 10007"/>
              <a:gd name="connsiteY0" fmla="*/ 0 h 62890"/>
              <a:gd name="connsiteX1" fmla="*/ 0 w 10007"/>
              <a:gd name="connsiteY1" fmla="*/ 10000 h 62890"/>
              <a:gd name="connsiteX2" fmla="*/ 7234 w 10007"/>
              <a:gd name="connsiteY2" fmla="*/ 10094 h 62890"/>
              <a:gd name="connsiteX3" fmla="*/ 10000 w 10007"/>
              <a:gd name="connsiteY3" fmla="*/ 62890 h 62890"/>
              <a:gd name="connsiteX0" fmla="*/ 0 w 10483"/>
              <a:gd name="connsiteY0" fmla="*/ 0 h 62890"/>
              <a:gd name="connsiteX1" fmla="*/ 0 w 10483"/>
              <a:gd name="connsiteY1" fmla="*/ 10000 h 62890"/>
              <a:gd name="connsiteX2" fmla="*/ 10055 w 10483"/>
              <a:gd name="connsiteY2" fmla="*/ 10094 h 62890"/>
              <a:gd name="connsiteX3" fmla="*/ 10000 w 10483"/>
              <a:gd name="connsiteY3" fmla="*/ 62890 h 62890"/>
              <a:gd name="connsiteX0" fmla="*/ 0 w 10100"/>
              <a:gd name="connsiteY0" fmla="*/ 0 h 62890"/>
              <a:gd name="connsiteX1" fmla="*/ 0 w 10100"/>
              <a:gd name="connsiteY1" fmla="*/ 10000 h 62890"/>
              <a:gd name="connsiteX2" fmla="*/ 10055 w 10100"/>
              <a:gd name="connsiteY2" fmla="*/ 10094 h 62890"/>
              <a:gd name="connsiteX3" fmla="*/ 10000 w 10100"/>
              <a:gd name="connsiteY3" fmla="*/ 62890 h 62890"/>
              <a:gd name="connsiteX0" fmla="*/ 118 w 10173"/>
              <a:gd name="connsiteY0" fmla="*/ 0 h 67272"/>
              <a:gd name="connsiteX1" fmla="*/ 118 w 10173"/>
              <a:gd name="connsiteY1" fmla="*/ 10000 h 67272"/>
              <a:gd name="connsiteX2" fmla="*/ 10173 w 10173"/>
              <a:gd name="connsiteY2" fmla="*/ 10094 h 67272"/>
              <a:gd name="connsiteX3" fmla="*/ 0 w 10173"/>
              <a:gd name="connsiteY3" fmla="*/ 67272 h 67272"/>
              <a:gd name="connsiteX0" fmla="*/ 118 w 10978"/>
              <a:gd name="connsiteY0" fmla="*/ 0 h 67272"/>
              <a:gd name="connsiteX1" fmla="*/ 118 w 10978"/>
              <a:gd name="connsiteY1" fmla="*/ 10000 h 67272"/>
              <a:gd name="connsiteX2" fmla="*/ 10173 w 10978"/>
              <a:gd name="connsiteY2" fmla="*/ 10094 h 67272"/>
              <a:gd name="connsiteX3" fmla="*/ 9979 w 10978"/>
              <a:gd name="connsiteY3" fmla="*/ 55473 h 67272"/>
              <a:gd name="connsiteX4" fmla="*/ 0 w 10978"/>
              <a:gd name="connsiteY4" fmla="*/ 67272 h 67272"/>
              <a:gd name="connsiteX0" fmla="*/ 118 w 10435"/>
              <a:gd name="connsiteY0" fmla="*/ 0 h 67272"/>
              <a:gd name="connsiteX1" fmla="*/ 118 w 10435"/>
              <a:gd name="connsiteY1" fmla="*/ 10000 h 67272"/>
              <a:gd name="connsiteX2" fmla="*/ 10173 w 10435"/>
              <a:gd name="connsiteY2" fmla="*/ 10094 h 67272"/>
              <a:gd name="connsiteX3" fmla="*/ 9979 w 10435"/>
              <a:gd name="connsiteY3" fmla="*/ 55473 h 67272"/>
              <a:gd name="connsiteX4" fmla="*/ 0 w 10435"/>
              <a:gd name="connsiteY4" fmla="*/ 67272 h 67272"/>
              <a:gd name="connsiteX0" fmla="*/ 118 w 10435"/>
              <a:gd name="connsiteY0" fmla="*/ 0 h 67272"/>
              <a:gd name="connsiteX1" fmla="*/ 118 w 10435"/>
              <a:gd name="connsiteY1" fmla="*/ 10000 h 67272"/>
              <a:gd name="connsiteX2" fmla="*/ 10173 w 10435"/>
              <a:gd name="connsiteY2" fmla="*/ 10094 h 67272"/>
              <a:gd name="connsiteX3" fmla="*/ 9979 w 10435"/>
              <a:gd name="connsiteY3" fmla="*/ 55473 h 67272"/>
              <a:gd name="connsiteX4" fmla="*/ 0 w 10435"/>
              <a:gd name="connsiteY4" fmla="*/ 67272 h 67272"/>
              <a:gd name="connsiteX0" fmla="*/ 118 w 10509"/>
              <a:gd name="connsiteY0" fmla="*/ 0 h 67272"/>
              <a:gd name="connsiteX1" fmla="*/ 118 w 10509"/>
              <a:gd name="connsiteY1" fmla="*/ 10000 h 67272"/>
              <a:gd name="connsiteX2" fmla="*/ 10173 w 10509"/>
              <a:gd name="connsiteY2" fmla="*/ 10094 h 67272"/>
              <a:gd name="connsiteX3" fmla="*/ 10271 w 10509"/>
              <a:gd name="connsiteY3" fmla="*/ 55473 h 67272"/>
              <a:gd name="connsiteX4" fmla="*/ 0 w 10509"/>
              <a:gd name="connsiteY4" fmla="*/ 67272 h 67272"/>
              <a:gd name="connsiteX0" fmla="*/ 118 w 10278"/>
              <a:gd name="connsiteY0" fmla="*/ 0 h 67272"/>
              <a:gd name="connsiteX1" fmla="*/ 118 w 10278"/>
              <a:gd name="connsiteY1" fmla="*/ 10000 h 67272"/>
              <a:gd name="connsiteX2" fmla="*/ 10173 w 10278"/>
              <a:gd name="connsiteY2" fmla="*/ 10094 h 67272"/>
              <a:gd name="connsiteX3" fmla="*/ 10271 w 10278"/>
              <a:gd name="connsiteY3" fmla="*/ 55473 h 67272"/>
              <a:gd name="connsiteX4" fmla="*/ 0 w 10278"/>
              <a:gd name="connsiteY4" fmla="*/ 67272 h 67272"/>
              <a:gd name="connsiteX0" fmla="*/ 118 w 10189"/>
              <a:gd name="connsiteY0" fmla="*/ 0 h 67272"/>
              <a:gd name="connsiteX1" fmla="*/ 118 w 10189"/>
              <a:gd name="connsiteY1" fmla="*/ 10000 h 67272"/>
              <a:gd name="connsiteX2" fmla="*/ 10173 w 10189"/>
              <a:gd name="connsiteY2" fmla="*/ 10094 h 67272"/>
              <a:gd name="connsiteX3" fmla="*/ 10174 w 10189"/>
              <a:gd name="connsiteY3" fmla="*/ 55473 h 67272"/>
              <a:gd name="connsiteX4" fmla="*/ 0 w 10189"/>
              <a:gd name="connsiteY4" fmla="*/ 67272 h 67272"/>
              <a:gd name="connsiteX0" fmla="*/ 415 w 10486"/>
              <a:gd name="connsiteY0" fmla="*/ 0 h 67272"/>
              <a:gd name="connsiteX1" fmla="*/ 415 w 10486"/>
              <a:gd name="connsiteY1" fmla="*/ 10000 h 67272"/>
              <a:gd name="connsiteX2" fmla="*/ 10470 w 10486"/>
              <a:gd name="connsiteY2" fmla="*/ 10094 h 67272"/>
              <a:gd name="connsiteX3" fmla="*/ 10471 w 10486"/>
              <a:gd name="connsiteY3" fmla="*/ 55473 h 67272"/>
              <a:gd name="connsiteX4" fmla="*/ 644 w 10486"/>
              <a:gd name="connsiteY4" fmla="*/ 56725 h 67272"/>
              <a:gd name="connsiteX5" fmla="*/ 297 w 10486"/>
              <a:gd name="connsiteY5" fmla="*/ 67272 h 67272"/>
              <a:gd name="connsiteX0" fmla="*/ 415 w 10486"/>
              <a:gd name="connsiteY0" fmla="*/ 0 h 67272"/>
              <a:gd name="connsiteX1" fmla="*/ 415 w 10486"/>
              <a:gd name="connsiteY1" fmla="*/ 10000 h 67272"/>
              <a:gd name="connsiteX2" fmla="*/ 10470 w 10486"/>
              <a:gd name="connsiteY2" fmla="*/ 10094 h 67272"/>
              <a:gd name="connsiteX3" fmla="*/ 10471 w 10486"/>
              <a:gd name="connsiteY3" fmla="*/ 55473 h 67272"/>
              <a:gd name="connsiteX4" fmla="*/ 644 w 10486"/>
              <a:gd name="connsiteY4" fmla="*/ 56725 h 67272"/>
              <a:gd name="connsiteX5" fmla="*/ 297 w 10486"/>
              <a:gd name="connsiteY5" fmla="*/ 67272 h 67272"/>
              <a:gd name="connsiteX0" fmla="*/ 415 w 10486"/>
              <a:gd name="connsiteY0" fmla="*/ 0 h 67272"/>
              <a:gd name="connsiteX1" fmla="*/ 415 w 10486"/>
              <a:gd name="connsiteY1" fmla="*/ 10000 h 67272"/>
              <a:gd name="connsiteX2" fmla="*/ 10470 w 10486"/>
              <a:gd name="connsiteY2" fmla="*/ 10094 h 67272"/>
              <a:gd name="connsiteX3" fmla="*/ 10471 w 10486"/>
              <a:gd name="connsiteY3" fmla="*/ 55473 h 67272"/>
              <a:gd name="connsiteX4" fmla="*/ 644 w 10486"/>
              <a:gd name="connsiteY4" fmla="*/ 56725 h 67272"/>
              <a:gd name="connsiteX5" fmla="*/ 297 w 10486"/>
              <a:gd name="connsiteY5" fmla="*/ 67272 h 67272"/>
              <a:gd name="connsiteX0" fmla="*/ 493 w 10564"/>
              <a:gd name="connsiteY0" fmla="*/ 0 h 67272"/>
              <a:gd name="connsiteX1" fmla="*/ 493 w 10564"/>
              <a:gd name="connsiteY1" fmla="*/ 10000 h 67272"/>
              <a:gd name="connsiteX2" fmla="*/ 10548 w 10564"/>
              <a:gd name="connsiteY2" fmla="*/ 10094 h 67272"/>
              <a:gd name="connsiteX3" fmla="*/ 10549 w 10564"/>
              <a:gd name="connsiteY3" fmla="*/ 55473 h 67272"/>
              <a:gd name="connsiteX4" fmla="*/ 625 w 10564"/>
              <a:gd name="connsiteY4" fmla="*/ 56099 h 67272"/>
              <a:gd name="connsiteX5" fmla="*/ 375 w 10564"/>
              <a:gd name="connsiteY5" fmla="*/ 67272 h 67272"/>
              <a:gd name="connsiteX0" fmla="*/ 493 w 10564"/>
              <a:gd name="connsiteY0" fmla="*/ 0 h 67272"/>
              <a:gd name="connsiteX1" fmla="*/ 493 w 10564"/>
              <a:gd name="connsiteY1" fmla="*/ 10000 h 67272"/>
              <a:gd name="connsiteX2" fmla="*/ 10548 w 10564"/>
              <a:gd name="connsiteY2" fmla="*/ 10094 h 67272"/>
              <a:gd name="connsiteX3" fmla="*/ 10549 w 10564"/>
              <a:gd name="connsiteY3" fmla="*/ 55473 h 67272"/>
              <a:gd name="connsiteX4" fmla="*/ 625 w 10564"/>
              <a:gd name="connsiteY4" fmla="*/ 56099 h 67272"/>
              <a:gd name="connsiteX5" fmla="*/ 375 w 10564"/>
              <a:gd name="connsiteY5" fmla="*/ 67272 h 67272"/>
              <a:gd name="connsiteX0" fmla="*/ 654 w 10725"/>
              <a:gd name="connsiteY0" fmla="*/ 0 h 67272"/>
              <a:gd name="connsiteX1" fmla="*/ 654 w 10725"/>
              <a:gd name="connsiteY1" fmla="*/ 10000 h 67272"/>
              <a:gd name="connsiteX2" fmla="*/ 10709 w 10725"/>
              <a:gd name="connsiteY2" fmla="*/ 10094 h 67272"/>
              <a:gd name="connsiteX3" fmla="*/ 10710 w 10725"/>
              <a:gd name="connsiteY3" fmla="*/ 55473 h 67272"/>
              <a:gd name="connsiteX4" fmla="*/ 591 w 10725"/>
              <a:gd name="connsiteY4" fmla="*/ 55786 h 67272"/>
              <a:gd name="connsiteX5" fmla="*/ 536 w 10725"/>
              <a:gd name="connsiteY5" fmla="*/ 67272 h 67272"/>
              <a:gd name="connsiteX0" fmla="*/ 118 w 10189"/>
              <a:gd name="connsiteY0" fmla="*/ 0 h 67272"/>
              <a:gd name="connsiteX1" fmla="*/ 118 w 10189"/>
              <a:gd name="connsiteY1" fmla="*/ 10000 h 67272"/>
              <a:gd name="connsiteX2" fmla="*/ 10173 w 10189"/>
              <a:gd name="connsiteY2" fmla="*/ 10094 h 67272"/>
              <a:gd name="connsiteX3" fmla="*/ 10174 w 10189"/>
              <a:gd name="connsiteY3" fmla="*/ 55473 h 67272"/>
              <a:gd name="connsiteX4" fmla="*/ 55 w 10189"/>
              <a:gd name="connsiteY4" fmla="*/ 55786 h 67272"/>
              <a:gd name="connsiteX5" fmla="*/ 0 w 10189"/>
              <a:gd name="connsiteY5" fmla="*/ 67272 h 67272"/>
              <a:gd name="connsiteX0" fmla="*/ 190 w 10261"/>
              <a:gd name="connsiteY0" fmla="*/ 0 h 67272"/>
              <a:gd name="connsiteX1" fmla="*/ 190 w 10261"/>
              <a:gd name="connsiteY1" fmla="*/ 10000 h 67272"/>
              <a:gd name="connsiteX2" fmla="*/ 10245 w 10261"/>
              <a:gd name="connsiteY2" fmla="*/ 10094 h 67272"/>
              <a:gd name="connsiteX3" fmla="*/ 10246 w 10261"/>
              <a:gd name="connsiteY3" fmla="*/ 55473 h 67272"/>
              <a:gd name="connsiteX4" fmla="*/ 127 w 10261"/>
              <a:gd name="connsiteY4" fmla="*/ 55786 h 67272"/>
              <a:gd name="connsiteX5" fmla="*/ 72 w 10261"/>
              <a:gd name="connsiteY5" fmla="*/ 67272 h 67272"/>
              <a:gd name="connsiteX0" fmla="*/ 123 w 10194"/>
              <a:gd name="connsiteY0" fmla="*/ 0 h 67272"/>
              <a:gd name="connsiteX1" fmla="*/ 123 w 10194"/>
              <a:gd name="connsiteY1" fmla="*/ 10000 h 67272"/>
              <a:gd name="connsiteX2" fmla="*/ 10178 w 10194"/>
              <a:gd name="connsiteY2" fmla="*/ 10094 h 67272"/>
              <a:gd name="connsiteX3" fmla="*/ 10179 w 10194"/>
              <a:gd name="connsiteY3" fmla="*/ 55473 h 67272"/>
              <a:gd name="connsiteX4" fmla="*/ 60 w 10194"/>
              <a:gd name="connsiteY4" fmla="*/ 55786 h 67272"/>
              <a:gd name="connsiteX5" fmla="*/ 5 w 10194"/>
              <a:gd name="connsiteY5" fmla="*/ 67272 h 67272"/>
              <a:gd name="connsiteX0" fmla="*/ 118 w 10189"/>
              <a:gd name="connsiteY0" fmla="*/ 0 h 67272"/>
              <a:gd name="connsiteX1" fmla="*/ 118 w 10189"/>
              <a:gd name="connsiteY1" fmla="*/ 10000 h 67272"/>
              <a:gd name="connsiteX2" fmla="*/ 10173 w 10189"/>
              <a:gd name="connsiteY2" fmla="*/ 10094 h 67272"/>
              <a:gd name="connsiteX3" fmla="*/ 10174 w 10189"/>
              <a:gd name="connsiteY3" fmla="*/ 55473 h 67272"/>
              <a:gd name="connsiteX4" fmla="*/ 55 w 10189"/>
              <a:gd name="connsiteY4" fmla="*/ 55786 h 67272"/>
              <a:gd name="connsiteX5" fmla="*/ 0 w 10189"/>
              <a:gd name="connsiteY5" fmla="*/ 67272 h 67272"/>
              <a:gd name="connsiteX0" fmla="*/ 118 w 10189"/>
              <a:gd name="connsiteY0" fmla="*/ 0 h 67272"/>
              <a:gd name="connsiteX1" fmla="*/ 118 w 10189"/>
              <a:gd name="connsiteY1" fmla="*/ 10000 h 67272"/>
              <a:gd name="connsiteX2" fmla="*/ 10173 w 10189"/>
              <a:gd name="connsiteY2" fmla="*/ 10094 h 67272"/>
              <a:gd name="connsiteX3" fmla="*/ 10174 w 10189"/>
              <a:gd name="connsiteY3" fmla="*/ 55473 h 67272"/>
              <a:gd name="connsiteX4" fmla="*/ 55 w 10189"/>
              <a:gd name="connsiteY4" fmla="*/ 55786 h 67272"/>
              <a:gd name="connsiteX5" fmla="*/ 0 w 10189"/>
              <a:gd name="connsiteY5" fmla="*/ 67272 h 67272"/>
              <a:gd name="connsiteX0" fmla="*/ 63 w 10134"/>
              <a:gd name="connsiteY0" fmla="*/ 0 h 67272"/>
              <a:gd name="connsiteX1" fmla="*/ 63 w 10134"/>
              <a:gd name="connsiteY1" fmla="*/ 10000 h 67272"/>
              <a:gd name="connsiteX2" fmla="*/ 10118 w 10134"/>
              <a:gd name="connsiteY2" fmla="*/ 10094 h 67272"/>
              <a:gd name="connsiteX3" fmla="*/ 10119 w 10134"/>
              <a:gd name="connsiteY3" fmla="*/ 55473 h 67272"/>
              <a:gd name="connsiteX4" fmla="*/ 0 w 10134"/>
              <a:gd name="connsiteY4" fmla="*/ 55786 h 67272"/>
              <a:gd name="connsiteX5" fmla="*/ 140 w 10134"/>
              <a:gd name="connsiteY5" fmla="*/ 67272 h 67272"/>
              <a:gd name="connsiteX0" fmla="*/ 312 w 10383"/>
              <a:gd name="connsiteY0" fmla="*/ 0 h 66959"/>
              <a:gd name="connsiteX1" fmla="*/ 312 w 10383"/>
              <a:gd name="connsiteY1" fmla="*/ 10000 h 66959"/>
              <a:gd name="connsiteX2" fmla="*/ 10367 w 10383"/>
              <a:gd name="connsiteY2" fmla="*/ 10094 h 66959"/>
              <a:gd name="connsiteX3" fmla="*/ 10368 w 10383"/>
              <a:gd name="connsiteY3" fmla="*/ 55473 h 66959"/>
              <a:gd name="connsiteX4" fmla="*/ 249 w 10383"/>
              <a:gd name="connsiteY4" fmla="*/ 55786 h 66959"/>
              <a:gd name="connsiteX5" fmla="*/ 0 w 10383"/>
              <a:gd name="connsiteY5" fmla="*/ 66959 h 66959"/>
              <a:gd name="connsiteX0" fmla="*/ 215 w 10286"/>
              <a:gd name="connsiteY0" fmla="*/ 0 h 67585"/>
              <a:gd name="connsiteX1" fmla="*/ 215 w 10286"/>
              <a:gd name="connsiteY1" fmla="*/ 10000 h 67585"/>
              <a:gd name="connsiteX2" fmla="*/ 10270 w 10286"/>
              <a:gd name="connsiteY2" fmla="*/ 10094 h 67585"/>
              <a:gd name="connsiteX3" fmla="*/ 10271 w 10286"/>
              <a:gd name="connsiteY3" fmla="*/ 55473 h 67585"/>
              <a:gd name="connsiteX4" fmla="*/ 152 w 10286"/>
              <a:gd name="connsiteY4" fmla="*/ 55786 h 67585"/>
              <a:gd name="connsiteX5" fmla="*/ 0 w 10286"/>
              <a:gd name="connsiteY5" fmla="*/ 67585 h 67585"/>
              <a:gd name="connsiteX0" fmla="*/ 118 w 10189"/>
              <a:gd name="connsiteY0" fmla="*/ 0 h 67898"/>
              <a:gd name="connsiteX1" fmla="*/ 118 w 10189"/>
              <a:gd name="connsiteY1" fmla="*/ 10000 h 67898"/>
              <a:gd name="connsiteX2" fmla="*/ 10173 w 10189"/>
              <a:gd name="connsiteY2" fmla="*/ 10094 h 67898"/>
              <a:gd name="connsiteX3" fmla="*/ 10174 w 10189"/>
              <a:gd name="connsiteY3" fmla="*/ 55473 h 67898"/>
              <a:gd name="connsiteX4" fmla="*/ 55 w 10189"/>
              <a:gd name="connsiteY4" fmla="*/ 55786 h 67898"/>
              <a:gd name="connsiteX5" fmla="*/ 0 w 10189"/>
              <a:gd name="connsiteY5" fmla="*/ 67898 h 67898"/>
              <a:gd name="connsiteX0" fmla="*/ 118 w 10189"/>
              <a:gd name="connsiteY0" fmla="*/ 0 h 64601"/>
              <a:gd name="connsiteX1" fmla="*/ 118 w 10189"/>
              <a:gd name="connsiteY1" fmla="*/ 10000 h 64601"/>
              <a:gd name="connsiteX2" fmla="*/ 10173 w 10189"/>
              <a:gd name="connsiteY2" fmla="*/ 10094 h 64601"/>
              <a:gd name="connsiteX3" fmla="*/ 10174 w 10189"/>
              <a:gd name="connsiteY3" fmla="*/ 55473 h 64601"/>
              <a:gd name="connsiteX4" fmla="*/ 55 w 10189"/>
              <a:gd name="connsiteY4" fmla="*/ 55786 h 64601"/>
              <a:gd name="connsiteX5" fmla="*/ 0 w 10189"/>
              <a:gd name="connsiteY5" fmla="*/ 64601 h 64601"/>
              <a:gd name="connsiteX0" fmla="*/ 118 w 10189"/>
              <a:gd name="connsiteY0" fmla="*/ 0 h 64601"/>
              <a:gd name="connsiteX1" fmla="*/ 118 w 10189"/>
              <a:gd name="connsiteY1" fmla="*/ 10000 h 64601"/>
              <a:gd name="connsiteX2" fmla="*/ 10173 w 10189"/>
              <a:gd name="connsiteY2" fmla="*/ 10094 h 64601"/>
              <a:gd name="connsiteX3" fmla="*/ 10174 w 10189"/>
              <a:gd name="connsiteY3" fmla="*/ 55473 h 64601"/>
              <a:gd name="connsiteX4" fmla="*/ 55 w 10189"/>
              <a:gd name="connsiteY4" fmla="*/ 55511 h 64601"/>
              <a:gd name="connsiteX5" fmla="*/ 0 w 10189"/>
              <a:gd name="connsiteY5" fmla="*/ 64601 h 64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89" h="64601">
                <a:moveTo>
                  <a:pt x="118" y="0"/>
                </a:moveTo>
                <a:lnTo>
                  <a:pt x="118" y="10000"/>
                </a:lnTo>
                <a:lnTo>
                  <a:pt x="10173" y="10094"/>
                </a:lnTo>
                <a:cubicBezTo>
                  <a:pt x="10163" y="25758"/>
                  <a:pt x="10215" y="39058"/>
                  <a:pt x="10174" y="55473"/>
                </a:cubicBezTo>
                <a:cubicBezTo>
                  <a:pt x="6606" y="55629"/>
                  <a:pt x="4670" y="55422"/>
                  <a:pt x="55" y="55511"/>
                </a:cubicBezTo>
                <a:cubicBezTo>
                  <a:pt x="111" y="61546"/>
                  <a:pt x="75" y="58671"/>
                  <a:pt x="0" y="64601"/>
                </a:cubicBezTo>
              </a:path>
            </a:pathLst>
          </a:cu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8" name="Freeform 42"/>
          <p:cNvSpPr>
            <a:spLocks/>
          </p:cNvSpPr>
          <p:nvPr/>
        </p:nvSpPr>
        <p:spPr bwMode="auto">
          <a:xfrm>
            <a:off x="2603541" y="5695963"/>
            <a:ext cx="1822448" cy="853810"/>
          </a:xfrm>
          <a:custGeom>
            <a:avLst/>
            <a:gdLst>
              <a:gd name="T0" fmla="*/ 0 w 862"/>
              <a:gd name="T1" fmla="*/ 0 h 127"/>
              <a:gd name="T2" fmla="*/ 2147483647 w 862"/>
              <a:gd name="T3" fmla="*/ 0 h 127"/>
              <a:gd name="T4" fmla="*/ 2147483647 w 862"/>
              <a:gd name="T5" fmla="*/ 2147483647 h 127"/>
              <a:gd name="T6" fmla="*/ 2147483647 w 862"/>
              <a:gd name="T7" fmla="*/ 2147483647 h 127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31254"/>
              <a:gd name="connsiteY0" fmla="*/ 0 h 10120"/>
              <a:gd name="connsiteX1" fmla="*/ 8654 w 31254"/>
              <a:gd name="connsiteY1" fmla="*/ 0 h 10120"/>
              <a:gd name="connsiteX2" fmla="*/ 8654 w 31254"/>
              <a:gd name="connsiteY2" fmla="*/ 10000 h 10120"/>
              <a:gd name="connsiteX3" fmla="*/ 31254 w 31254"/>
              <a:gd name="connsiteY3" fmla="*/ 10120 h 10120"/>
              <a:gd name="connsiteX0" fmla="*/ 0 w 31254"/>
              <a:gd name="connsiteY0" fmla="*/ 0 h 10127"/>
              <a:gd name="connsiteX1" fmla="*/ 8654 w 31254"/>
              <a:gd name="connsiteY1" fmla="*/ 0 h 10127"/>
              <a:gd name="connsiteX2" fmla="*/ 8654 w 31254"/>
              <a:gd name="connsiteY2" fmla="*/ 10000 h 10127"/>
              <a:gd name="connsiteX3" fmla="*/ 30480 w 31254"/>
              <a:gd name="connsiteY3" fmla="*/ 10127 h 10127"/>
              <a:gd name="connsiteX4" fmla="*/ 31254 w 31254"/>
              <a:gd name="connsiteY4" fmla="*/ 10120 h 10127"/>
              <a:gd name="connsiteX0" fmla="*/ 0 w 31205"/>
              <a:gd name="connsiteY0" fmla="*/ 0 h 10127"/>
              <a:gd name="connsiteX1" fmla="*/ 8654 w 31205"/>
              <a:gd name="connsiteY1" fmla="*/ 0 h 10127"/>
              <a:gd name="connsiteX2" fmla="*/ 8654 w 31205"/>
              <a:gd name="connsiteY2" fmla="*/ 10000 h 10127"/>
              <a:gd name="connsiteX3" fmla="*/ 30480 w 31205"/>
              <a:gd name="connsiteY3" fmla="*/ 10127 h 10127"/>
              <a:gd name="connsiteX4" fmla="*/ 31205 w 31205"/>
              <a:gd name="connsiteY4" fmla="*/ 6258 h 10127"/>
              <a:gd name="connsiteX0" fmla="*/ 0 w 31205"/>
              <a:gd name="connsiteY0" fmla="*/ 0 h 10127"/>
              <a:gd name="connsiteX1" fmla="*/ 8654 w 31205"/>
              <a:gd name="connsiteY1" fmla="*/ 0 h 10127"/>
              <a:gd name="connsiteX2" fmla="*/ 8654 w 31205"/>
              <a:gd name="connsiteY2" fmla="*/ 10000 h 10127"/>
              <a:gd name="connsiteX3" fmla="*/ 30480 w 31205"/>
              <a:gd name="connsiteY3" fmla="*/ 10127 h 10127"/>
              <a:gd name="connsiteX4" fmla="*/ 31205 w 31205"/>
              <a:gd name="connsiteY4" fmla="*/ 6258 h 10127"/>
              <a:gd name="connsiteX0" fmla="*/ 0 w 31290"/>
              <a:gd name="connsiteY0" fmla="*/ 0 h 10097"/>
              <a:gd name="connsiteX1" fmla="*/ 8654 w 31290"/>
              <a:gd name="connsiteY1" fmla="*/ 0 h 10097"/>
              <a:gd name="connsiteX2" fmla="*/ 8654 w 31290"/>
              <a:gd name="connsiteY2" fmla="*/ 10000 h 10097"/>
              <a:gd name="connsiteX3" fmla="*/ 31195 w 31290"/>
              <a:gd name="connsiteY3" fmla="*/ 10097 h 10097"/>
              <a:gd name="connsiteX4" fmla="*/ 31205 w 31290"/>
              <a:gd name="connsiteY4" fmla="*/ 6258 h 10097"/>
              <a:gd name="connsiteX0" fmla="*/ 0 w 31206"/>
              <a:gd name="connsiteY0" fmla="*/ 0 h 10097"/>
              <a:gd name="connsiteX1" fmla="*/ 8654 w 31206"/>
              <a:gd name="connsiteY1" fmla="*/ 0 h 10097"/>
              <a:gd name="connsiteX2" fmla="*/ 8654 w 31206"/>
              <a:gd name="connsiteY2" fmla="*/ 10000 h 10097"/>
              <a:gd name="connsiteX3" fmla="*/ 31195 w 31206"/>
              <a:gd name="connsiteY3" fmla="*/ 10097 h 10097"/>
              <a:gd name="connsiteX4" fmla="*/ 31205 w 31206"/>
              <a:gd name="connsiteY4" fmla="*/ 6258 h 10097"/>
              <a:gd name="connsiteX0" fmla="*/ 0 w 31228"/>
              <a:gd name="connsiteY0" fmla="*/ 0 h 10097"/>
              <a:gd name="connsiteX1" fmla="*/ 8654 w 31228"/>
              <a:gd name="connsiteY1" fmla="*/ 0 h 10097"/>
              <a:gd name="connsiteX2" fmla="*/ 8654 w 31228"/>
              <a:gd name="connsiteY2" fmla="*/ 10000 h 10097"/>
              <a:gd name="connsiteX3" fmla="*/ 31195 w 31228"/>
              <a:gd name="connsiteY3" fmla="*/ 10097 h 10097"/>
              <a:gd name="connsiteX4" fmla="*/ 31205 w 31228"/>
              <a:gd name="connsiteY4" fmla="*/ 6258 h 10097"/>
              <a:gd name="connsiteX0" fmla="*/ 0 w 31242"/>
              <a:gd name="connsiteY0" fmla="*/ 0 h 10097"/>
              <a:gd name="connsiteX1" fmla="*/ 8654 w 31242"/>
              <a:gd name="connsiteY1" fmla="*/ 0 h 10097"/>
              <a:gd name="connsiteX2" fmla="*/ 8654 w 31242"/>
              <a:gd name="connsiteY2" fmla="*/ 10000 h 10097"/>
              <a:gd name="connsiteX3" fmla="*/ 31220 w 31242"/>
              <a:gd name="connsiteY3" fmla="*/ 10097 h 10097"/>
              <a:gd name="connsiteX4" fmla="*/ 31205 w 31242"/>
              <a:gd name="connsiteY4" fmla="*/ 6258 h 10097"/>
              <a:gd name="connsiteX0" fmla="*/ 0 w 31237"/>
              <a:gd name="connsiteY0" fmla="*/ 0 h 10097"/>
              <a:gd name="connsiteX1" fmla="*/ 8654 w 31237"/>
              <a:gd name="connsiteY1" fmla="*/ 0 h 10097"/>
              <a:gd name="connsiteX2" fmla="*/ 8654 w 31237"/>
              <a:gd name="connsiteY2" fmla="*/ 10000 h 10097"/>
              <a:gd name="connsiteX3" fmla="*/ 31220 w 31237"/>
              <a:gd name="connsiteY3" fmla="*/ 10097 h 10097"/>
              <a:gd name="connsiteX4" fmla="*/ 31205 w 31237"/>
              <a:gd name="connsiteY4" fmla="*/ 6258 h 10097"/>
              <a:gd name="connsiteX0" fmla="*/ 0 w 31244"/>
              <a:gd name="connsiteY0" fmla="*/ 0 h 10097"/>
              <a:gd name="connsiteX1" fmla="*/ 8654 w 31244"/>
              <a:gd name="connsiteY1" fmla="*/ 0 h 10097"/>
              <a:gd name="connsiteX2" fmla="*/ 8654 w 31244"/>
              <a:gd name="connsiteY2" fmla="*/ 10000 h 10097"/>
              <a:gd name="connsiteX3" fmla="*/ 31220 w 31244"/>
              <a:gd name="connsiteY3" fmla="*/ 10097 h 10097"/>
              <a:gd name="connsiteX4" fmla="*/ 31230 w 31244"/>
              <a:gd name="connsiteY4" fmla="*/ 6070 h 10097"/>
              <a:gd name="connsiteX0" fmla="*/ 0 w 31230"/>
              <a:gd name="connsiteY0" fmla="*/ 0 h 10097"/>
              <a:gd name="connsiteX1" fmla="*/ 8654 w 31230"/>
              <a:gd name="connsiteY1" fmla="*/ 0 h 10097"/>
              <a:gd name="connsiteX2" fmla="*/ 8654 w 31230"/>
              <a:gd name="connsiteY2" fmla="*/ 10000 h 10097"/>
              <a:gd name="connsiteX3" fmla="*/ 31153 w 31230"/>
              <a:gd name="connsiteY3" fmla="*/ 10097 h 10097"/>
              <a:gd name="connsiteX4" fmla="*/ 31230 w 31230"/>
              <a:gd name="connsiteY4" fmla="*/ 6070 h 10097"/>
              <a:gd name="connsiteX0" fmla="*/ 0 w 31167"/>
              <a:gd name="connsiteY0" fmla="*/ 0 h 10097"/>
              <a:gd name="connsiteX1" fmla="*/ 8654 w 31167"/>
              <a:gd name="connsiteY1" fmla="*/ 0 h 10097"/>
              <a:gd name="connsiteX2" fmla="*/ 8654 w 31167"/>
              <a:gd name="connsiteY2" fmla="*/ 10000 h 10097"/>
              <a:gd name="connsiteX3" fmla="*/ 31153 w 31167"/>
              <a:gd name="connsiteY3" fmla="*/ 10097 h 10097"/>
              <a:gd name="connsiteX4" fmla="*/ 31119 w 31167"/>
              <a:gd name="connsiteY4" fmla="*/ 6127 h 10097"/>
              <a:gd name="connsiteX0" fmla="*/ 0 w 31161"/>
              <a:gd name="connsiteY0" fmla="*/ 0 h 10097"/>
              <a:gd name="connsiteX1" fmla="*/ 8654 w 31161"/>
              <a:gd name="connsiteY1" fmla="*/ 0 h 10097"/>
              <a:gd name="connsiteX2" fmla="*/ 8654 w 31161"/>
              <a:gd name="connsiteY2" fmla="*/ 10000 h 10097"/>
              <a:gd name="connsiteX3" fmla="*/ 31153 w 31161"/>
              <a:gd name="connsiteY3" fmla="*/ 10097 h 10097"/>
              <a:gd name="connsiteX4" fmla="*/ 31052 w 31161"/>
              <a:gd name="connsiteY4" fmla="*/ 6155 h 10097"/>
              <a:gd name="connsiteX0" fmla="*/ 0 w 31082"/>
              <a:gd name="connsiteY0" fmla="*/ 0 h 10069"/>
              <a:gd name="connsiteX1" fmla="*/ 8654 w 31082"/>
              <a:gd name="connsiteY1" fmla="*/ 0 h 10069"/>
              <a:gd name="connsiteX2" fmla="*/ 8654 w 31082"/>
              <a:gd name="connsiteY2" fmla="*/ 10000 h 10069"/>
              <a:gd name="connsiteX3" fmla="*/ 31064 w 31082"/>
              <a:gd name="connsiteY3" fmla="*/ 10069 h 10069"/>
              <a:gd name="connsiteX4" fmla="*/ 31052 w 31082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042 h 10069"/>
              <a:gd name="connsiteX0" fmla="*/ 0 w 31064"/>
              <a:gd name="connsiteY0" fmla="*/ 0 h 10074"/>
              <a:gd name="connsiteX1" fmla="*/ 8654 w 31064"/>
              <a:gd name="connsiteY1" fmla="*/ 0 h 10074"/>
              <a:gd name="connsiteX2" fmla="*/ 8635 w 31064"/>
              <a:gd name="connsiteY2" fmla="*/ 10074 h 10074"/>
              <a:gd name="connsiteX3" fmla="*/ 31064 w 31064"/>
              <a:gd name="connsiteY3" fmla="*/ 10069 h 10074"/>
              <a:gd name="connsiteX4" fmla="*/ 31052 w 31064"/>
              <a:gd name="connsiteY4" fmla="*/ 6042 h 10074"/>
              <a:gd name="connsiteX0" fmla="*/ 0 w 29667"/>
              <a:gd name="connsiteY0" fmla="*/ 27 h 10074"/>
              <a:gd name="connsiteX1" fmla="*/ 7257 w 29667"/>
              <a:gd name="connsiteY1" fmla="*/ 0 h 10074"/>
              <a:gd name="connsiteX2" fmla="*/ 7238 w 29667"/>
              <a:gd name="connsiteY2" fmla="*/ 10074 h 10074"/>
              <a:gd name="connsiteX3" fmla="*/ 29667 w 29667"/>
              <a:gd name="connsiteY3" fmla="*/ 10069 h 10074"/>
              <a:gd name="connsiteX4" fmla="*/ 29655 w 29667"/>
              <a:gd name="connsiteY4" fmla="*/ 6042 h 10074"/>
              <a:gd name="connsiteX0" fmla="*/ 0 w 29667"/>
              <a:gd name="connsiteY0" fmla="*/ 27 h 10074"/>
              <a:gd name="connsiteX1" fmla="*/ 7257 w 29667"/>
              <a:gd name="connsiteY1" fmla="*/ 0 h 10074"/>
              <a:gd name="connsiteX2" fmla="*/ 7238 w 29667"/>
              <a:gd name="connsiteY2" fmla="*/ 10074 h 10074"/>
              <a:gd name="connsiteX3" fmla="*/ 29667 w 29667"/>
              <a:gd name="connsiteY3" fmla="*/ 10069 h 10074"/>
              <a:gd name="connsiteX0" fmla="*/ 0 w 15014"/>
              <a:gd name="connsiteY0" fmla="*/ 27 h 10074"/>
              <a:gd name="connsiteX1" fmla="*/ 7257 w 15014"/>
              <a:gd name="connsiteY1" fmla="*/ 0 h 10074"/>
              <a:gd name="connsiteX2" fmla="*/ 7238 w 15014"/>
              <a:gd name="connsiteY2" fmla="*/ 10074 h 10074"/>
              <a:gd name="connsiteX3" fmla="*/ 15014 w 15014"/>
              <a:gd name="connsiteY3" fmla="*/ 10041 h 10074"/>
              <a:gd name="connsiteX0" fmla="*/ 0 w 12371"/>
              <a:gd name="connsiteY0" fmla="*/ 27 h 10074"/>
              <a:gd name="connsiteX1" fmla="*/ 7257 w 12371"/>
              <a:gd name="connsiteY1" fmla="*/ 0 h 10074"/>
              <a:gd name="connsiteX2" fmla="*/ 7238 w 12371"/>
              <a:gd name="connsiteY2" fmla="*/ 10074 h 10074"/>
              <a:gd name="connsiteX3" fmla="*/ 12371 w 12371"/>
              <a:gd name="connsiteY3" fmla="*/ 10069 h 10074"/>
              <a:gd name="connsiteX0" fmla="*/ 0 w 12069"/>
              <a:gd name="connsiteY0" fmla="*/ 27 h 10074"/>
              <a:gd name="connsiteX1" fmla="*/ 7257 w 12069"/>
              <a:gd name="connsiteY1" fmla="*/ 0 h 10074"/>
              <a:gd name="connsiteX2" fmla="*/ 7238 w 12069"/>
              <a:gd name="connsiteY2" fmla="*/ 10074 h 10074"/>
              <a:gd name="connsiteX3" fmla="*/ 12069 w 12069"/>
              <a:gd name="connsiteY3" fmla="*/ 10069 h 10074"/>
              <a:gd name="connsiteX0" fmla="*/ 0 w 11511"/>
              <a:gd name="connsiteY0" fmla="*/ 27 h 10074"/>
              <a:gd name="connsiteX1" fmla="*/ 7257 w 11511"/>
              <a:gd name="connsiteY1" fmla="*/ 0 h 10074"/>
              <a:gd name="connsiteX2" fmla="*/ 7238 w 11511"/>
              <a:gd name="connsiteY2" fmla="*/ 10074 h 10074"/>
              <a:gd name="connsiteX3" fmla="*/ 11511 w 11511"/>
              <a:gd name="connsiteY3" fmla="*/ 10015 h 10074"/>
              <a:gd name="connsiteX0" fmla="*/ 0 w 11535"/>
              <a:gd name="connsiteY0" fmla="*/ 27 h 10123"/>
              <a:gd name="connsiteX1" fmla="*/ 7257 w 11535"/>
              <a:gd name="connsiteY1" fmla="*/ 0 h 10123"/>
              <a:gd name="connsiteX2" fmla="*/ 7238 w 11535"/>
              <a:gd name="connsiteY2" fmla="*/ 10074 h 10123"/>
              <a:gd name="connsiteX3" fmla="*/ 11535 w 11535"/>
              <a:gd name="connsiteY3" fmla="*/ 10123 h 10123"/>
              <a:gd name="connsiteX0" fmla="*/ 0 w 11535"/>
              <a:gd name="connsiteY0" fmla="*/ 27 h 10074"/>
              <a:gd name="connsiteX1" fmla="*/ 7257 w 11535"/>
              <a:gd name="connsiteY1" fmla="*/ 0 h 10074"/>
              <a:gd name="connsiteX2" fmla="*/ 7238 w 11535"/>
              <a:gd name="connsiteY2" fmla="*/ 10074 h 10074"/>
              <a:gd name="connsiteX3" fmla="*/ 11535 w 11535"/>
              <a:gd name="connsiteY3" fmla="*/ 10015 h 10074"/>
              <a:gd name="connsiteX0" fmla="*/ 0 w 11511"/>
              <a:gd name="connsiteY0" fmla="*/ 27 h 10123"/>
              <a:gd name="connsiteX1" fmla="*/ 7257 w 11511"/>
              <a:gd name="connsiteY1" fmla="*/ 0 h 10123"/>
              <a:gd name="connsiteX2" fmla="*/ 7238 w 11511"/>
              <a:gd name="connsiteY2" fmla="*/ 10074 h 10123"/>
              <a:gd name="connsiteX3" fmla="*/ 11511 w 11511"/>
              <a:gd name="connsiteY3" fmla="*/ 10123 h 10123"/>
              <a:gd name="connsiteX0" fmla="*/ 0 w 10817"/>
              <a:gd name="connsiteY0" fmla="*/ 27 h 10123"/>
              <a:gd name="connsiteX1" fmla="*/ 7257 w 10817"/>
              <a:gd name="connsiteY1" fmla="*/ 0 h 10123"/>
              <a:gd name="connsiteX2" fmla="*/ 7238 w 10817"/>
              <a:gd name="connsiteY2" fmla="*/ 10074 h 10123"/>
              <a:gd name="connsiteX3" fmla="*/ 10817 w 10817"/>
              <a:gd name="connsiteY3" fmla="*/ 10123 h 10123"/>
              <a:gd name="connsiteX0" fmla="*/ 0 w 12552"/>
              <a:gd name="connsiteY0" fmla="*/ 27 h 10123"/>
              <a:gd name="connsiteX1" fmla="*/ 8992 w 12552"/>
              <a:gd name="connsiteY1" fmla="*/ 0 h 10123"/>
              <a:gd name="connsiteX2" fmla="*/ 8973 w 12552"/>
              <a:gd name="connsiteY2" fmla="*/ 10074 h 10123"/>
              <a:gd name="connsiteX3" fmla="*/ 12552 w 12552"/>
              <a:gd name="connsiteY3" fmla="*/ 10123 h 10123"/>
              <a:gd name="connsiteX0" fmla="*/ 0 w 12552"/>
              <a:gd name="connsiteY0" fmla="*/ 59 h 10155"/>
              <a:gd name="connsiteX1" fmla="*/ 402 w 12552"/>
              <a:gd name="connsiteY1" fmla="*/ 0 h 10155"/>
              <a:gd name="connsiteX2" fmla="*/ 8992 w 12552"/>
              <a:gd name="connsiteY2" fmla="*/ 32 h 10155"/>
              <a:gd name="connsiteX3" fmla="*/ 8973 w 12552"/>
              <a:gd name="connsiteY3" fmla="*/ 10106 h 10155"/>
              <a:gd name="connsiteX4" fmla="*/ 12552 w 12552"/>
              <a:gd name="connsiteY4" fmla="*/ 10155 h 10155"/>
              <a:gd name="connsiteX0" fmla="*/ 36 w 12150"/>
              <a:gd name="connsiteY0" fmla="*/ 0 h 13029"/>
              <a:gd name="connsiteX1" fmla="*/ 0 w 12150"/>
              <a:gd name="connsiteY1" fmla="*/ 2874 h 13029"/>
              <a:gd name="connsiteX2" fmla="*/ 8590 w 12150"/>
              <a:gd name="connsiteY2" fmla="*/ 2906 h 13029"/>
              <a:gd name="connsiteX3" fmla="*/ 8571 w 12150"/>
              <a:gd name="connsiteY3" fmla="*/ 12980 h 13029"/>
              <a:gd name="connsiteX4" fmla="*/ 12150 w 12150"/>
              <a:gd name="connsiteY4" fmla="*/ 13029 h 13029"/>
              <a:gd name="connsiteX0" fmla="*/ 0 w 12169"/>
              <a:gd name="connsiteY0" fmla="*/ 0 h 13110"/>
              <a:gd name="connsiteX1" fmla="*/ 19 w 12169"/>
              <a:gd name="connsiteY1" fmla="*/ 2955 h 13110"/>
              <a:gd name="connsiteX2" fmla="*/ 8609 w 12169"/>
              <a:gd name="connsiteY2" fmla="*/ 2987 h 13110"/>
              <a:gd name="connsiteX3" fmla="*/ 8590 w 12169"/>
              <a:gd name="connsiteY3" fmla="*/ 13061 h 13110"/>
              <a:gd name="connsiteX4" fmla="*/ 12169 w 12169"/>
              <a:gd name="connsiteY4" fmla="*/ 13110 h 13110"/>
              <a:gd name="connsiteX0" fmla="*/ 0 w 12169"/>
              <a:gd name="connsiteY0" fmla="*/ 0 h 13110"/>
              <a:gd name="connsiteX1" fmla="*/ 19 w 12169"/>
              <a:gd name="connsiteY1" fmla="*/ 2955 h 13110"/>
              <a:gd name="connsiteX2" fmla="*/ 8609 w 12169"/>
              <a:gd name="connsiteY2" fmla="*/ 2987 h 13110"/>
              <a:gd name="connsiteX3" fmla="*/ 8590 w 12169"/>
              <a:gd name="connsiteY3" fmla="*/ 13061 h 13110"/>
              <a:gd name="connsiteX4" fmla="*/ 12169 w 12169"/>
              <a:gd name="connsiteY4" fmla="*/ 13110 h 13110"/>
              <a:gd name="connsiteX0" fmla="*/ 0 w 12169"/>
              <a:gd name="connsiteY0" fmla="*/ 0 h 13110"/>
              <a:gd name="connsiteX1" fmla="*/ 19 w 12169"/>
              <a:gd name="connsiteY1" fmla="*/ 2955 h 13110"/>
              <a:gd name="connsiteX2" fmla="*/ 8609 w 12169"/>
              <a:gd name="connsiteY2" fmla="*/ 2987 h 13110"/>
              <a:gd name="connsiteX3" fmla="*/ 8590 w 12169"/>
              <a:gd name="connsiteY3" fmla="*/ 13061 h 13110"/>
              <a:gd name="connsiteX4" fmla="*/ 12169 w 12169"/>
              <a:gd name="connsiteY4" fmla="*/ 13110 h 13110"/>
              <a:gd name="connsiteX0" fmla="*/ 1 w 12152"/>
              <a:gd name="connsiteY0" fmla="*/ 0 h 14413"/>
              <a:gd name="connsiteX1" fmla="*/ 2 w 12152"/>
              <a:gd name="connsiteY1" fmla="*/ 4258 h 14413"/>
              <a:gd name="connsiteX2" fmla="*/ 8592 w 12152"/>
              <a:gd name="connsiteY2" fmla="*/ 4290 h 14413"/>
              <a:gd name="connsiteX3" fmla="*/ 8573 w 12152"/>
              <a:gd name="connsiteY3" fmla="*/ 14364 h 14413"/>
              <a:gd name="connsiteX4" fmla="*/ 12152 w 12152"/>
              <a:gd name="connsiteY4" fmla="*/ 14413 h 14413"/>
              <a:gd name="connsiteX0" fmla="*/ 1 w 12152"/>
              <a:gd name="connsiteY0" fmla="*/ 0 h 14413"/>
              <a:gd name="connsiteX1" fmla="*/ 2 w 12152"/>
              <a:gd name="connsiteY1" fmla="*/ 4258 h 14413"/>
              <a:gd name="connsiteX2" fmla="*/ 8592 w 12152"/>
              <a:gd name="connsiteY2" fmla="*/ 4290 h 14413"/>
              <a:gd name="connsiteX3" fmla="*/ 8573 w 12152"/>
              <a:gd name="connsiteY3" fmla="*/ 14364 h 14413"/>
              <a:gd name="connsiteX4" fmla="*/ 12152 w 12152"/>
              <a:gd name="connsiteY4" fmla="*/ 14413 h 14413"/>
              <a:gd name="connsiteX0" fmla="*/ 6 w 12157"/>
              <a:gd name="connsiteY0" fmla="*/ 0 h 14413"/>
              <a:gd name="connsiteX1" fmla="*/ 7 w 12157"/>
              <a:gd name="connsiteY1" fmla="*/ 4258 h 14413"/>
              <a:gd name="connsiteX2" fmla="*/ 8597 w 12157"/>
              <a:gd name="connsiteY2" fmla="*/ 4290 h 14413"/>
              <a:gd name="connsiteX3" fmla="*/ 8578 w 12157"/>
              <a:gd name="connsiteY3" fmla="*/ 14364 h 14413"/>
              <a:gd name="connsiteX4" fmla="*/ 12157 w 12157"/>
              <a:gd name="connsiteY4" fmla="*/ 14413 h 14413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8597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8597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706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706 w 12157"/>
              <a:gd name="connsiteY3" fmla="*/ 12816 h 12865"/>
              <a:gd name="connsiteX4" fmla="*/ 12157 w 12157"/>
              <a:gd name="connsiteY4" fmla="*/ 12865 h 12865"/>
              <a:gd name="connsiteX0" fmla="*/ 6 w 12139"/>
              <a:gd name="connsiteY0" fmla="*/ 0 h 18567"/>
              <a:gd name="connsiteX1" fmla="*/ 7 w 12139"/>
              <a:gd name="connsiteY1" fmla="*/ 2710 h 18567"/>
              <a:gd name="connsiteX2" fmla="*/ 7008 w 12139"/>
              <a:gd name="connsiteY2" fmla="*/ 2742 h 18567"/>
              <a:gd name="connsiteX3" fmla="*/ 8706 w 12139"/>
              <a:gd name="connsiteY3" fmla="*/ 12816 h 18567"/>
              <a:gd name="connsiteX4" fmla="*/ 12139 w 12139"/>
              <a:gd name="connsiteY4" fmla="*/ 18567 h 18567"/>
              <a:gd name="connsiteX0" fmla="*/ 6 w 12139"/>
              <a:gd name="connsiteY0" fmla="*/ 0 h 18567"/>
              <a:gd name="connsiteX1" fmla="*/ 7 w 12139"/>
              <a:gd name="connsiteY1" fmla="*/ 2710 h 18567"/>
              <a:gd name="connsiteX2" fmla="*/ 7008 w 12139"/>
              <a:gd name="connsiteY2" fmla="*/ 2742 h 18567"/>
              <a:gd name="connsiteX3" fmla="*/ 9985 w 12139"/>
              <a:gd name="connsiteY3" fmla="*/ 18437 h 18567"/>
              <a:gd name="connsiteX4" fmla="*/ 12139 w 12139"/>
              <a:gd name="connsiteY4" fmla="*/ 18567 h 18567"/>
              <a:gd name="connsiteX0" fmla="*/ 6 w 12139"/>
              <a:gd name="connsiteY0" fmla="*/ 0 h 18567"/>
              <a:gd name="connsiteX1" fmla="*/ 7 w 12139"/>
              <a:gd name="connsiteY1" fmla="*/ 2710 h 18567"/>
              <a:gd name="connsiteX2" fmla="*/ 7008 w 12139"/>
              <a:gd name="connsiteY2" fmla="*/ 2742 h 18567"/>
              <a:gd name="connsiteX3" fmla="*/ 9656 w 12139"/>
              <a:gd name="connsiteY3" fmla="*/ 18437 h 18567"/>
              <a:gd name="connsiteX4" fmla="*/ 12139 w 12139"/>
              <a:gd name="connsiteY4" fmla="*/ 18567 h 18567"/>
              <a:gd name="connsiteX0" fmla="*/ 6 w 12139"/>
              <a:gd name="connsiteY0" fmla="*/ 0 h 18593"/>
              <a:gd name="connsiteX1" fmla="*/ 7 w 12139"/>
              <a:gd name="connsiteY1" fmla="*/ 2710 h 18593"/>
              <a:gd name="connsiteX2" fmla="*/ 7008 w 12139"/>
              <a:gd name="connsiteY2" fmla="*/ 2742 h 18593"/>
              <a:gd name="connsiteX3" fmla="*/ 9656 w 12139"/>
              <a:gd name="connsiteY3" fmla="*/ 18437 h 18593"/>
              <a:gd name="connsiteX4" fmla="*/ 12139 w 12139"/>
              <a:gd name="connsiteY4" fmla="*/ 18567 h 18593"/>
              <a:gd name="connsiteX0" fmla="*/ 6 w 12139"/>
              <a:gd name="connsiteY0" fmla="*/ 0 h 18569"/>
              <a:gd name="connsiteX1" fmla="*/ 7 w 12139"/>
              <a:gd name="connsiteY1" fmla="*/ 2710 h 18569"/>
              <a:gd name="connsiteX2" fmla="*/ 7008 w 12139"/>
              <a:gd name="connsiteY2" fmla="*/ 2742 h 18569"/>
              <a:gd name="connsiteX3" fmla="*/ 8651 w 12139"/>
              <a:gd name="connsiteY3" fmla="*/ 18356 h 18569"/>
              <a:gd name="connsiteX4" fmla="*/ 12139 w 12139"/>
              <a:gd name="connsiteY4" fmla="*/ 18567 h 18569"/>
              <a:gd name="connsiteX0" fmla="*/ 6 w 12139"/>
              <a:gd name="connsiteY0" fmla="*/ 0 h 18766"/>
              <a:gd name="connsiteX1" fmla="*/ 7 w 12139"/>
              <a:gd name="connsiteY1" fmla="*/ 2710 h 18766"/>
              <a:gd name="connsiteX2" fmla="*/ 7008 w 12139"/>
              <a:gd name="connsiteY2" fmla="*/ 2742 h 18766"/>
              <a:gd name="connsiteX3" fmla="*/ 8669 w 12139"/>
              <a:gd name="connsiteY3" fmla="*/ 18682 h 18766"/>
              <a:gd name="connsiteX4" fmla="*/ 12139 w 12139"/>
              <a:gd name="connsiteY4" fmla="*/ 18567 h 18766"/>
              <a:gd name="connsiteX0" fmla="*/ 6 w 12139"/>
              <a:gd name="connsiteY0" fmla="*/ 0 h 18682"/>
              <a:gd name="connsiteX1" fmla="*/ 7 w 12139"/>
              <a:gd name="connsiteY1" fmla="*/ 2710 h 18682"/>
              <a:gd name="connsiteX2" fmla="*/ 7008 w 12139"/>
              <a:gd name="connsiteY2" fmla="*/ 2742 h 18682"/>
              <a:gd name="connsiteX3" fmla="*/ 8669 w 12139"/>
              <a:gd name="connsiteY3" fmla="*/ 18682 h 18682"/>
              <a:gd name="connsiteX4" fmla="*/ 12139 w 12139"/>
              <a:gd name="connsiteY4" fmla="*/ 18567 h 18682"/>
              <a:gd name="connsiteX0" fmla="*/ 6 w 12139"/>
              <a:gd name="connsiteY0" fmla="*/ 0 h 18701"/>
              <a:gd name="connsiteX1" fmla="*/ 7 w 12139"/>
              <a:gd name="connsiteY1" fmla="*/ 2710 h 18701"/>
              <a:gd name="connsiteX2" fmla="*/ 7008 w 12139"/>
              <a:gd name="connsiteY2" fmla="*/ 2742 h 18701"/>
              <a:gd name="connsiteX3" fmla="*/ 8669 w 12139"/>
              <a:gd name="connsiteY3" fmla="*/ 18682 h 18701"/>
              <a:gd name="connsiteX4" fmla="*/ 12139 w 12139"/>
              <a:gd name="connsiteY4" fmla="*/ 18567 h 18701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7008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7008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7008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6953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21"/>
              <a:gd name="connsiteY0" fmla="*/ 0 h 18808"/>
              <a:gd name="connsiteX1" fmla="*/ 7 w 12121"/>
              <a:gd name="connsiteY1" fmla="*/ 2710 h 18808"/>
              <a:gd name="connsiteX2" fmla="*/ 6953 w 12121"/>
              <a:gd name="connsiteY2" fmla="*/ 2742 h 18808"/>
              <a:gd name="connsiteX3" fmla="*/ 8669 w 12121"/>
              <a:gd name="connsiteY3" fmla="*/ 18682 h 18808"/>
              <a:gd name="connsiteX4" fmla="*/ 12121 w 12121"/>
              <a:gd name="connsiteY4" fmla="*/ 18730 h 18808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6953 w 12121"/>
              <a:gd name="connsiteY2" fmla="*/ 2742 h 18772"/>
              <a:gd name="connsiteX3" fmla="*/ 8669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6953 w 12121"/>
              <a:gd name="connsiteY2" fmla="*/ 2742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6953 w 12121"/>
              <a:gd name="connsiteY2" fmla="*/ 2742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7665 w 12121"/>
              <a:gd name="connsiteY2" fmla="*/ 2823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7665 w 12121"/>
              <a:gd name="connsiteY2" fmla="*/ 2823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7921 w 12121"/>
              <a:gd name="connsiteY2" fmla="*/ 2823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099"/>
              <a:gd name="connsiteY0" fmla="*/ 0 h 28031"/>
              <a:gd name="connsiteX1" fmla="*/ 7 w 12099"/>
              <a:gd name="connsiteY1" fmla="*/ 2710 h 28031"/>
              <a:gd name="connsiteX2" fmla="*/ 7921 w 12099"/>
              <a:gd name="connsiteY2" fmla="*/ 2823 h 28031"/>
              <a:gd name="connsiteX3" fmla="*/ 7938 w 12099"/>
              <a:gd name="connsiteY3" fmla="*/ 18682 h 28031"/>
              <a:gd name="connsiteX4" fmla="*/ 12099 w 12099"/>
              <a:gd name="connsiteY4" fmla="*/ 28031 h 28031"/>
              <a:gd name="connsiteX0" fmla="*/ 6 w 12099"/>
              <a:gd name="connsiteY0" fmla="*/ 0 h 28298"/>
              <a:gd name="connsiteX1" fmla="*/ 7 w 12099"/>
              <a:gd name="connsiteY1" fmla="*/ 2710 h 28298"/>
              <a:gd name="connsiteX2" fmla="*/ 7921 w 12099"/>
              <a:gd name="connsiteY2" fmla="*/ 2823 h 28298"/>
              <a:gd name="connsiteX3" fmla="*/ 7960 w 12099"/>
              <a:gd name="connsiteY3" fmla="*/ 28283 h 28298"/>
              <a:gd name="connsiteX4" fmla="*/ 12099 w 12099"/>
              <a:gd name="connsiteY4" fmla="*/ 28031 h 28298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60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82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82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82 w 12099"/>
              <a:gd name="connsiteY3" fmla="*/ 28283 h 28283"/>
              <a:gd name="connsiteX4" fmla="*/ 12099 w 12099"/>
              <a:gd name="connsiteY4" fmla="*/ 28031 h 28283"/>
              <a:gd name="connsiteX0" fmla="*/ 25 w 12094"/>
              <a:gd name="connsiteY0" fmla="*/ 0 h 31275"/>
              <a:gd name="connsiteX1" fmla="*/ 2 w 12094"/>
              <a:gd name="connsiteY1" fmla="*/ 5702 h 31275"/>
              <a:gd name="connsiteX2" fmla="*/ 7916 w 12094"/>
              <a:gd name="connsiteY2" fmla="*/ 5815 h 31275"/>
              <a:gd name="connsiteX3" fmla="*/ 7977 w 12094"/>
              <a:gd name="connsiteY3" fmla="*/ 31275 h 31275"/>
              <a:gd name="connsiteX4" fmla="*/ 12094 w 12094"/>
              <a:gd name="connsiteY4" fmla="*/ 31023 h 31275"/>
              <a:gd name="connsiteX0" fmla="*/ 25 w 12094"/>
              <a:gd name="connsiteY0" fmla="*/ 0 h 31275"/>
              <a:gd name="connsiteX1" fmla="*/ 2 w 12094"/>
              <a:gd name="connsiteY1" fmla="*/ 5702 h 31275"/>
              <a:gd name="connsiteX2" fmla="*/ 7964 w 12094"/>
              <a:gd name="connsiteY2" fmla="*/ 5593 h 31275"/>
              <a:gd name="connsiteX3" fmla="*/ 7977 w 12094"/>
              <a:gd name="connsiteY3" fmla="*/ 31275 h 31275"/>
              <a:gd name="connsiteX4" fmla="*/ 12094 w 12094"/>
              <a:gd name="connsiteY4" fmla="*/ 31023 h 31275"/>
              <a:gd name="connsiteX0" fmla="*/ 25 w 13667"/>
              <a:gd name="connsiteY0" fmla="*/ 0 h 31275"/>
              <a:gd name="connsiteX1" fmla="*/ 2 w 13667"/>
              <a:gd name="connsiteY1" fmla="*/ 5702 h 31275"/>
              <a:gd name="connsiteX2" fmla="*/ 7964 w 13667"/>
              <a:gd name="connsiteY2" fmla="*/ 5593 h 31275"/>
              <a:gd name="connsiteX3" fmla="*/ 7977 w 13667"/>
              <a:gd name="connsiteY3" fmla="*/ 31275 h 31275"/>
              <a:gd name="connsiteX4" fmla="*/ 13667 w 13667"/>
              <a:gd name="connsiteY4" fmla="*/ 31134 h 31275"/>
              <a:gd name="connsiteX0" fmla="*/ 25 w 13667"/>
              <a:gd name="connsiteY0" fmla="*/ 0 h 31275"/>
              <a:gd name="connsiteX1" fmla="*/ 2 w 13667"/>
              <a:gd name="connsiteY1" fmla="*/ 5702 h 31275"/>
              <a:gd name="connsiteX2" fmla="*/ 7964 w 13667"/>
              <a:gd name="connsiteY2" fmla="*/ 5593 h 31275"/>
              <a:gd name="connsiteX3" fmla="*/ 7977 w 13667"/>
              <a:gd name="connsiteY3" fmla="*/ 31275 h 31275"/>
              <a:gd name="connsiteX4" fmla="*/ 13667 w 13667"/>
              <a:gd name="connsiteY4" fmla="*/ 31134 h 31275"/>
              <a:gd name="connsiteX0" fmla="*/ 25 w 13570"/>
              <a:gd name="connsiteY0" fmla="*/ 0 h 31356"/>
              <a:gd name="connsiteX1" fmla="*/ 2 w 13570"/>
              <a:gd name="connsiteY1" fmla="*/ 5702 h 31356"/>
              <a:gd name="connsiteX2" fmla="*/ 7964 w 13570"/>
              <a:gd name="connsiteY2" fmla="*/ 5593 h 31356"/>
              <a:gd name="connsiteX3" fmla="*/ 7977 w 13570"/>
              <a:gd name="connsiteY3" fmla="*/ 31275 h 31356"/>
              <a:gd name="connsiteX4" fmla="*/ 13570 w 13570"/>
              <a:gd name="connsiteY4" fmla="*/ 31356 h 31356"/>
              <a:gd name="connsiteX0" fmla="*/ 6 w 13575"/>
              <a:gd name="connsiteY0" fmla="*/ 0 h 31356"/>
              <a:gd name="connsiteX1" fmla="*/ 7 w 13575"/>
              <a:gd name="connsiteY1" fmla="*/ 5702 h 31356"/>
              <a:gd name="connsiteX2" fmla="*/ 7969 w 13575"/>
              <a:gd name="connsiteY2" fmla="*/ 5593 h 31356"/>
              <a:gd name="connsiteX3" fmla="*/ 7982 w 13575"/>
              <a:gd name="connsiteY3" fmla="*/ 31275 h 31356"/>
              <a:gd name="connsiteX4" fmla="*/ 13575 w 13575"/>
              <a:gd name="connsiteY4" fmla="*/ 31356 h 31356"/>
              <a:gd name="connsiteX0" fmla="*/ 6 w 13575"/>
              <a:gd name="connsiteY0" fmla="*/ 0 h 31356"/>
              <a:gd name="connsiteX1" fmla="*/ 7 w 13575"/>
              <a:gd name="connsiteY1" fmla="*/ 5702 h 31356"/>
              <a:gd name="connsiteX2" fmla="*/ 7969 w 13575"/>
              <a:gd name="connsiteY2" fmla="*/ 5815 h 31356"/>
              <a:gd name="connsiteX3" fmla="*/ 7982 w 13575"/>
              <a:gd name="connsiteY3" fmla="*/ 31275 h 31356"/>
              <a:gd name="connsiteX4" fmla="*/ 13575 w 13575"/>
              <a:gd name="connsiteY4" fmla="*/ 31356 h 31356"/>
              <a:gd name="connsiteX0" fmla="*/ 6 w 14611"/>
              <a:gd name="connsiteY0" fmla="*/ 0 h 31356"/>
              <a:gd name="connsiteX1" fmla="*/ 7 w 14611"/>
              <a:gd name="connsiteY1" fmla="*/ 5702 h 31356"/>
              <a:gd name="connsiteX2" fmla="*/ 7969 w 14611"/>
              <a:gd name="connsiteY2" fmla="*/ 5815 h 31356"/>
              <a:gd name="connsiteX3" fmla="*/ 7982 w 14611"/>
              <a:gd name="connsiteY3" fmla="*/ 31275 h 31356"/>
              <a:gd name="connsiteX4" fmla="*/ 14611 w 14611"/>
              <a:gd name="connsiteY4" fmla="*/ 31356 h 31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11" h="31356">
                <a:moveTo>
                  <a:pt x="6" y="0"/>
                </a:moveTo>
                <a:cubicBezTo>
                  <a:pt x="-6" y="2288"/>
                  <a:pt x="1" y="4310"/>
                  <a:pt x="7" y="5702"/>
                </a:cubicBezTo>
                <a:lnTo>
                  <a:pt x="7969" y="5815"/>
                </a:lnTo>
                <a:cubicBezTo>
                  <a:pt x="7981" y="10802"/>
                  <a:pt x="7969" y="19839"/>
                  <a:pt x="7982" y="31275"/>
                </a:cubicBezTo>
                <a:lnTo>
                  <a:pt x="14611" y="31356"/>
                </a:ln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" name="Text Box 135" descr="25%"/>
          <p:cNvSpPr txBox="1">
            <a:spLocks noChangeArrowheads="1"/>
          </p:cNvSpPr>
          <p:nvPr/>
        </p:nvSpPr>
        <p:spPr bwMode="auto">
          <a:xfrm>
            <a:off x="4428040" y="5947059"/>
            <a:ext cx="504000" cy="180000"/>
          </a:xfrm>
          <a:prstGeom prst="rect">
            <a:avLst/>
          </a:prstGeom>
          <a:pattFill prst="pct25">
            <a:fgClr>
              <a:srgbClr val="92D05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 smtClean="0">
                <a:latin typeface="Times New Roman" pitchFamily="18" charset="0"/>
                <a:cs typeface="Times New Roman" pitchFamily="18" charset="0"/>
              </a:rPr>
              <a:t>Интерес</a:t>
            </a:r>
            <a:endParaRPr lang="ru-RU" alt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0" name="Freeform 42"/>
          <p:cNvSpPr>
            <a:spLocks/>
          </p:cNvSpPr>
          <p:nvPr/>
        </p:nvSpPr>
        <p:spPr bwMode="auto">
          <a:xfrm>
            <a:off x="2686474" y="5692042"/>
            <a:ext cx="1735388" cy="354477"/>
          </a:xfrm>
          <a:custGeom>
            <a:avLst/>
            <a:gdLst>
              <a:gd name="T0" fmla="*/ 0 w 862"/>
              <a:gd name="T1" fmla="*/ 0 h 127"/>
              <a:gd name="T2" fmla="*/ 2147483647 w 862"/>
              <a:gd name="T3" fmla="*/ 0 h 127"/>
              <a:gd name="T4" fmla="*/ 2147483647 w 862"/>
              <a:gd name="T5" fmla="*/ 2147483647 h 127"/>
              <a:gd name="T6" fmla="*/ 2147483647 w 862"/>
              <a:gd name="T7" fmla="*/ 2147483647 h 127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31254"/>
              <a:gd name="connsiteY0" fmla="*/ 0 h 10120"/>
              <a:gd name="connsiteX1" fmla="*/ 8654 w 31254"/>
              <a:gd name="connsiteY1" fmla="*/ 0 h 10120"/>
              <a:gd name="connsiteX2" fmla="*/ 8654 w 31254"/>
              <a:gd name="connsiteY2" fmla="*/ 10000 h 10120"/>
              <a:gd name="connsiteX3" fmla="*/ 31254 w 31254"/>
              <a:gd name="connsiteY3" fmla="*/ 10120 h 10120"/>
              <a:gd name="connsiteX0" fmla="*/ 0 w 31254"/>
              <a:gd name="connsiteY0" fmla="*/ 0 h 10127"/>
              <a:gd name="connsiteX1" fmla="*/ 8654 w 31254"/>
              <a:gd name="connsiteY1" fmla="*/ 0 h 10127"/>
              <a:gd name="connsiteX2" fmla="*/ 8654 w 31254"/>
              <a:gd name="connsiteY2" fmla="*/ 10000 h 10127"/>
              <a:gd name="connsiteX3" fmla="*/ 30480 w 31254"/>
              <a:gd name="connsiteY3" fmla="*/ 10127 h 10127"/>
              <a:gd name="connsiteX4" fmla="*/ 31254 w 31254"/>
              <a:gd name="connsiteY4" fmla="*/ 10120 h 10127"/>
              <a:gd name="connsiteX0" fmla="*/ 0 w 31205"/>
              <a:gd name="connsiteY0" fmla="*/ 0 h 10127"/>
              <a:gd name="connsiteX1" fmla="*/ 8654 w 31205"/>
              <a:gd name="connsiteY1" fmla="*/ 0 h 10127"/>
              <a:gd name="connsiteX2" fmla="*/ 8654 w 31205"/>
              <a:gd name="connsiteY2" fmla="*/ 10000 h 10127"/>
              <a:gd name="connsiteX3" fmla="*/ 30480 w 31205"/>
              <a:gd name="connsiteY3" fmla="*/ 10127 h 10127"/>
              <a:gd name="connsiteX4" fmla="*/ 31205 w 31205"/>
              <a:gd name="connsiteY4" fmla="*/ 6258 h 10127"/>
              <a:gd name="connsiteX0" fmla="*/ 0 w 31205"/>
              <a:gd name="connsiteY0" fmla="*/ 0 h 10127"/>
              <a:gd name="connsiteX1" fmla="*/ 8654 w 31205"/>
              <a:gd name="connsiteY1" fmla="*/ 0 h 10127"/>
              <a:gd name="connsiteX2" fmla="*/ 8654 w 31205"/>
              <a:gd name="connsiteY2" fmla="*/ 10000 h 10127"/>
              <a:gd name="connsiteX3" fmla="*/ 30480 w 31205"/>
              <a:gd name="connsiteY3" fmla="*/ 10127 h 10127"/>
              <a:gd name="connsiteX4" fmla="*/ 31205 w 31205"/>
              <a:gd name="connsiteY4" fmla="*/ 6258 h 10127"/>
              <a:gd name="connsiteX0" fmla="*/ 0 w 31290"/>
              <a:gd name="connsiteY0" fmla="*/ 0 h 10097"/>
              <a:gd name="connsiteX1" fmla="*/ 8654 w 31290"/>
              <a:gd name="connsiteY1" fmla="*/ 0 h 10097"/>
              <a:gd name="connsiteX2" fmla="*/ 8654 w 31290"/>
              <a:gd name="connsiteY2" fmla="*/ 10000 h 10097"/>
              <a:gd name="connsiteX3" fmla="*/ 31195 w 31290"/>
              <a:gd name="connsiteY3" fmla="*/ 10097 h 10097"/>
              <a:gd name="connsiteX4" fmla="*/ 31205 w 31290"/>
              <a:gd name="connsiteY4" fmla="*/ 6258 h 10097"/>
              <a:gd name="connsiteX0" fmla="*/ 0 w 31206"/>
              <a:gd name="connsiteY0" fmla="*/ 0 h 10097"/>
              <a:gd name="connsiteX1" fmla="*/ 8654 w 31206"/>
              <a:gd name="connsiteY1" fmla="*/ 0 h 10097"/>
              <a:gd name="connsiteX2" fmla="*/ 8654 w 31206"/>
              <a:gd name="connsiteY2" fmla="*/ 10000 h 10097"/>
              <a:gd name="connsiteX3" fmla="*/ 31195 w 31206"/>
              <a:gd name="connsiteY3" fmla="*/ 10097 h 10097"/>
              <a:gd name="connsiteX4" fmla="*/ 31205 w 31206"/>
              <a:gd name="connsiteY4" fmla="*/ 6258 h 10097"/>
              <a:gd name="connsiteX0" fmla="*/ 0 w 31228"/>
              <a:gd name="connsiteY0" fmla="*/ 0 h 10097"/>
              <a:gd name="connsiteX1" fmla="*/ 8654 w 31228"/>
              <a:gd name="connsiteY1" fmla="*/ 0 h 10097"/>
              <a:gd name="connsiteX2" fmla="*/ 8654 w 31228"/>
              <a:gd name="connsiteY2" fmla="*/ 10000 h 10097"/>
              <a:gd name="connsiteX3" fmla="*/ 31195 w 31228"/>
              <a:gd name="connsiteY3" fmla="*/ 10097 h 10097"/>
              <a:gd name="connsiteX4" fmla="*/ 31205 w 31228"/>
              <a:gd name="connsiteY4" fmla="*/ 6258 h 10097"/>
              <a:gd name="connsiteX0" fmla="*/ 0 w 31242"/>
              <a:gd name="connsiteY0" fmla="*/ 0 h 10097"/>
              <a:gd name="connsiteX1" fmla="*/ 8654 w 31242"/>
              <a:gd name="connsiteY1" fmla="*/ 0 h 10097"/>
              <a:gd name="connsiteX2" fmla="*/ 8654 w 31242"/>
              <a:gd name="connsiteY2" fmla="*/ 10000 h 10097"/>
              <a:gd name="connsiteX3" fmla="*/ 31220 w 31242"/>
              <a:gd name="connsiteY3" fmla="*/ 10097 h 10097"/>
              <a:gd name="connsiteX4" fmla="*/ 31205 w 31242"/>
              <a:gd name="connsiteY4" fmla="*/ 6258 h 10097"/>
              <a:gd name="connsiteX0" fmla="*/ 0 w 31237"/>
              <a:gd name="connsiteY0" fmla="*/ 0 h 10097"/>
              <a:gd name="connsiteX1" fmla="*/ 8654 w 31237"/>
              <a:gd name="connsiteY1" fmla="*/ 0 h 10097"/>
              <a:gd name="connsiteX2" fmla="*/ 8654 w 31237"/>
              <a:gd name="connsiteY2" fmla="*/ 10000 h 10097"/>
              <a:gd name="connsiteX3" fmla="*/ 31220 w 31237"/>
              <a:gd name="connsiteY3" fmla="*/ 10097 h 10097"/>
              <a:gd name="connsiteX4" fmla="*/ 31205 w 31237"/>
              <a:gd name="connsiteY4" fmla="*/ 6258 h 10097"/>
              <a:gd name="connsiteX0" fmla="*/ 0 w 31244"/>
              <a:gd name="connsiteY0" fmla="*/ 0 h 10097"/>
              <a:gd name="connsiteX1" fmla="*/ 8654 w 31244"/>
              <a:gd name="connsiteY1" fmla="*/ 0 h 10097"/>
              <a:gd name="connsiteX2" fmla="*/ 8654 w 31244"/>
              <a:gd name="connsiteY2" fmla="*/ 10000 h 10097"/>
              <a:gd name="connsiteX3" fmla="*/ 31220 w 31244"/>
              <a:gd name="connsiteY3" fmla="*/ 10097 h 10097"/>
              <a:gd name="connsiteX4" fmla="*/ 31230 w 31244"/>
              <a:gd name="connsiteY4" fmla="*/ 6070 h 10097"/>
              <a:gd name="connsiteX0" fmla="*/ 0 w 31230"/>
              <a:gd name="connsiteY0" fmla="*/ 0 h 10097"/>
              <a:gd name="connsiteX1" fmla="*/ 8654 w 31230"/>
              <a:gd name="connsiteY1" fmla="*/ 0 h 10097"/>
              <a:gd name="connsiteX2" fmla="*/ 8654 w 31230"/>
              <a:gd name="connsiteY2" fmla="*/ 10000 h 10097"/>
              <a:gd name="connsiteX3" fmla="*/ 31153 w 31230"/>
              <a:gd name="connsiteY3" fmla="*/ 10097 h 10097"/>
              <a:gd name="connsiteX4" fmla="*/ 31230 w 31230"/>
              <a:gd name="connsiteY4" fmla="*/ 6070 h 10097"/>
              <a:gd name="connsiteX0" fmla="*/ 0 w 31167"/>
              <a:gd name="connsiteY0" fmla="*/ 0 h 10097"/>
              <a:gd name="connsiteX1" fmla="*/ 8654 w 31167"/>
              <a:gd name="connsiteY1" fmla="*/ 0 h 10097"/>
              <a:gd name="connsiteX2" fmla="*/ 8654 w 31167"/>
              <a:gd name="connsiteY2" fmla="*/ 10000 h 10097"/>
              <a:gd name="connsiteX3" fmla="*/ 31153 w 31167"/>
              <a:gd name="connsiteY3" fmla="*/ 10097 h 10097"/>
              <a:gd name="connsiteX4" fmla="*/ 31119 w 31167"/>
              <a:gd name="connsiteY4" fmla="*/ 6127 h 10097"/>
              <a:gd name="connsiteX0" fmla="*/ 0 w 31161"/>
              <a:gd name="connsiteY0" fmla="*/ 0 h 10097"/>
              <a:gd name="connsiteX1" fmla="*/ 8654 w 31161"/>
              <a:gd name="connsiteY1" fmla="*/ 0 h 10097"/>
              <a:gd name="connsiteX2" fmla="*/ 8654 w 31161"/>
              <a:gd name="connsiteY2" fmla="*/ 10000 h 10097"/>
              <a:gd name="connsiteX3" fmla="*/ 31153 w 31161"/>
              <a:gd name="connsiteY3" fmla="*/ 10097 h 10097"/>
              <a:gd name="connsiteX4" fmla="*/ 31052 w 31161"/>
              <a:gd name="connsiteY4" fmla="*/ 6155 h 10097"/>
              <a:gd name="connsiteX0" fmla="*/ 0 w 31082"/>
              <a:gd name="connsiteY0" fmla="*/ 0 h 10069"/>
              <a:gd name="connsiteX1" fmla="*/ 8654 w 31082"/>
              <a:gd name="connsiteY1" fmla="*/ 0 h 10069"/>
              <a:gd name="connsiteX2" fmla="*/ 8654 w 31082"/>
              <a:gd name="connsiteY2" fmla="*/ 10000 h 10069"/>
              <a:gd name="connsiteX3" fmla="*/ 31064 w 31082"/>
              <a:gd name="connsiteY3" fmla="*/ 10069 h 10069"/>
              <a:gd name="connsiteX4" fmla="*/ 31052 w 31082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155 h 10069"/>
              <a:gd name="connsiteX0" fmla="*/ 0 w 31064"/>
              <a:gd name="connsiteY0" fmla="*/ 0 h 10069"/>
              <a:gd name="connsiteX1" fmla="*/ 8654 w 31064"/>
              <a:gd name="connsiteY1" fmla="*/ 0 h 10069"/>
              <a:gd name="connsiteX2" fmla="*/ 8654 w 31064"/>
              <a:gd name="connsiteY2" fmla="*/ 10000 h 10069"/>
              <a:gd name="connsiteX3" fmla="*/ 31064 w 31064"/>
              <a:gd name="connsiteY3" fmla="*/ 10069 h 10069"/>
              <a:gd name="connsiteX4" fmla="*/ 31052 w 31064"/>
              <a:gd name="connsiteY4" fmla="*/ 6042 h 10069"/>
              <a:gd name="connsiteX0" fmla="*/ 0 w 31064"/>
              <a:gd name="connsiteY0" fmla="*/ 0 h 10074"/>
              <a:gd name="connsiteX1" fmla="*/ 8654 w 31064"/>
              <a:gd name="connsiteY1" fmla="*/ 0 h 10074"/>
              <a:gd name="connsiteX2" fmla="*/ 8635 w 31064"/>
              <a:gd name="connsiteY2" fmla="*/ 10074 h 10074"/>
              <a:gd name="connsiteX3" fmla="*/ 31064 w 31064"/>
              <a:gd name="connsiteY3" fmla="*/ 10069 h 10074"/>
              <a:gd name="connsiteX4" fmla="*/ 31052 w 31064"/>
              <a:gd name="connsiteY4" fmla="*/ 6042 h 10074"/>
              <a:gd name="connsiteX0" fmla="*/ 0 w 29667"/>
              <a:gd name="connsiteY0" fmla="*/ 27 h 10074"/>
              <a:gd name="connsiteX1" fmla="*/ 7257 w 29667"/>
              <a:gd name="connsiteY1" fmla="*/ 0 h 10074"/>
              <a:gd name="connsiteX2" fmla="*/ 7238 w 29667"/>
              <a:gd name="connsiteY2" fmla="*/ 10074 h 10074"/>
              <a:gd name="connsiteX3" fmla="*/ 29667 w 29667"/>
              <a:gd name="connsiteY3" fmla="*/ 10069 h 10074"/>
              <a:gd name="connsiteX4" fmla="*/ 29655 w 29667"/>
              <a:gd name="connsiteY4" fmla="*/ 6042 h 10074"/>
              <a:gd name="connsiteX0" fmla="*/ 0 w 29667"/>
              <a:gd name="connsiteY0" fmla="*/ 27 h 10074"/>
              <a:gd name="connsiteX1" fmla="*/ 7257 w 29667"/>
              <a:gd name="connsiteY1" fmla="*/ 0 h 10074"/>
              <a:gd name="connsiteX2" fmla="*/ 7238 w 29667"/>
              <a:gd name="connsiteY2" fmla="*/ 10074 h 10074"/>
              <a:gd name="connsiteX3" fmla="*/ 29667 w 29667"/>
              <a:gd name="connsiteY3" fmla="*/ 10069 h 10074"/>
              <a:gd name="connsiteX0" fmla="*/ 0 w 15014"/>
              <a:gd name="connsiteY0" fmla="*/ 27 h 10074"/>
              <a:gd name="connsiteX1" fmla="*/ 7257 w 15014"/>
              <a:gd name="connsiteY1" fmla="*/ 0 h 10074"/>
              <a:gd name="connsiteX2" fmla="*/ 7238 w 15014"/>
              <a:gd name="connsiteY2" fmla="*/ 10074 h 10074"/>
              <a:gd name="connsiteX3" fmla="*/ 15014 w 15014"/>
              <a:gd name="connsiteY3" fmla="*/ 10041 h 10074"/>
              <a:gd name="connsiteX0" fmla="*/ 0 w 12371"/>
              <a:gd name="connsiteY0" fmla="*/ 27 h 10074"/>
              <a:gd name="connsiteX1" fmla="*/ 7257 w 12371"/>
              <a:gd name="connsiteY1" fmla="*/ 0 h 10074"/>
              <a:gd name="connsiteX2" fmla="*/ 7238 w 12371"/>
              <a:gd name="connsiteY2" fmla="*/ 10074 h 10074"/>
              <a:gd name="connsiteX3" fmla="*/ 12371 w 12371"/>
              <a:gd name="connsiteY3" fmla="*/ 10069 h 10074"/>
              <a:gd name="connsiteX0" fmla="*/ 0 w 12069"/>
              <a:gd name="connsiteY0" fmla="*/ 27 h 10074"/>
              <a:gd name="connsiteX1" fmla="*/ 7257 w 12069"/>
              <a:gd name="connsiteY1" fmla="*/ 0 h 10074"/>
              <a:gd name="connsiteX2" fmla="*/ 7238 w 12069"/>
              <a:gd name="connsiteY2" fmla="*/ 10074 h 10074"/>
              <a:gd name="connsiteX3" fmla="*/ 12069 w 12069"/>
              <a:gd name="connsiteY3" fmla="*/ 10069 h 10074"/>
              <a:gd name="connsiteX0" fmla="*/ 0 w 11511"/>
              <a:gd name="connsiteY0" fmla="*/ 27 h 10074"/>
              <a:gd name="connsiteX1" fmla="*/ 7257 w 11511"/>
              <a:gd name="connsiteY1" fmla="*/ 0 h 10074"/>
              <a:gd name="connsiteX2" fmla="*/ 7238 w 11511"/>
              <a:gd name="connsiteY2" fmla="*/ 10074 h 10074"/>
              <a:gd name="connsiteX3" fmla="*/ 11511 w 11511"/>
              <a:gd name="connsiteY3" fmla="*/ 10015 h 10074"/>
              <a:gd name="connsiteX0" fmla="*/ 0 w 11535"/>
              <a:gd name="connsiteY0" fmla="*/ 27 h 10123"/>
              <a:gd name="connsiteX1" fmla="*/ 7257 w 11535"/>
              <a:gd name="connsiteY1" fmla="*/ 0 h 10123"/>
              <a:gd name="connsiteX2" fmla="*/ 7238 w 11535"/>
              <a:gd name="connsiteY2" fmla="*/ 10074 h 10123"/>
              <a:gd name="connsiteX3" fmla="*/ 11535 w 11535"/>
              <a:gd name="connsiteY3" fmla="*/ 10123 h 10123"/>
              <a:gd name="connsiteX0" fmla="*/ 0 w 11535"/>
              <a:gd name="connsiteY0" fmla="*/ 27 h 10074"/>
              <a:gd name="connsiteX1" fmla="*/ 7257 w 11535"/>
              <a:gd name="connsiteY1" fmla="*/ 0 h 10074"/>
              <a:gd name="connsiteX2" fmla="*/ 7238 w 11535"/>
              <a:gd name="connsiteY2" fmla="*/ 10074 h 10074"/>
              <a:gd name="connsiteX3" fmla="*/ 11535 w 11535"/>
              <a:gd name="connsiteY3" fmla="*/ 10015 h 10074"/>
              <a:gd name="connsiteX0" fmla="*/ 0 w 11511"/>
              <a:gd name="connsiteY0" fmla="*/ 27 h 10123"/>
              <a:gd name="connsiteX1" fmla="*/ 7257 w 11511"/>
              <a:gd name="connsiteY1" fmla="*/ 0 h 10123"/>
              <a:gd name="connsiteX2" fmla="*/ 7238 w 11511"/>
              <a:gd name="connsiteY2" fmla="*/ 10074 h 10123"/>
              <a:gd name="connsiteX3" fmla="*/ 11511 w 11511"/>
              <a:gd name="connsiteY3" fmla="*/ 10123 h 10123"/>
              <a:gd name="connsiteX0" fmla="*/ 0 w 10817"/>
              <a:gd name="connsiteY0" fmla="*/ 27 h 10123"/>
              <a:gd name="connsiteX1" fmla="*/ 7257 w 10817"/>
              <a:gd name="connsiteY1" fmla="*/ 0 h 10123"/>
              <a:gd name="connsiteX2" fmla="*/ 7238 w 10817"/>
              <a:gd name="connsiteY2" fmla="*/ 10074 h 10123"/>
              <a:gd name="connsiteX3" fmla="*/ 10817 w 10817"/>
              <a:gd name="connsiteY3" fmla="*/ 10123 h 10123"/>
              <a:gd name="connsiteX0" fmla="*/ 0 w 12552"/>
              <a:gd name="connsiteY0" fmla="*/ 27 h 10123"/>
              <a:gd name="connsiteX1" fmla="*/ 8992 w 12552"/>
              <a:gd name="connsiteY1" fmla="*/ 0 h 10123"/>
              <a:gd name="connsiteX2" fmla="*/ 8973 w 12552"/>
              <a:gd name="connsiteY2" fmla="*/ 10074 h 10123"/>
              <a:gd name="connsiteX3" fmla="*/ 12552 w 12552"/>
              <a:gd name="connsiteY3" fmla="*/ 10123 h 10123"/>
              <a:gd name="connsiteX0" fmla="*/ 0 w 12552"/>
              <a:gd name="connsiteY0" fmla="*/ 59 h 10155"/>
              <a:gd name="connsiteX1" fmla="*/ 402 w 12552"/>
              <a:gd name="connsiteY1" fmla="*/ 0 h 10155"/>
              <a:gd name="connsiteX2" fmla="*/ 8992 w 12552"/>
              <a:gd name="connsiteY2" fmla="*/ 32 h 10155"/>
              <a:gd name="connsiteX3" fmla="*/ 8973 w 12552"/>
              <a:gd name="connsiteY3" fmla="*/ 10106 h 10155"/>
              <a:gd name="connsiteX4" fmla="*/ 12552 w 12552"/>
              <a:gd name="connsiteY4" fmla="*/ 10155 h 10155"/>
              <a:gd name="connsiteX0" fmla="*/ 36 w 12150"/>
              <a:gd name="connsiteY0" fmla="*/ 0 h 13029"/>
              <a:gd name="connsiteX1" fmla="*/ 0 w 12150"/>
              <a:gd name="connsiteY1" fmla="*/ 2874 h 13029"/>
              <a:gd name="connsiteX2" fmla="*/ 8590 w 12150"/>
              <a:gd name="connsiteY2" fmla="*/ 2906 h 13029"/>
              <a:gd name="connsiteX3" fmla="*/ 8571 w 12150"/>
              <a:gd name="connsiteY3" fmla="*/ 12980 h 13029"/>
              <a:gd name="connsiteX4" fmla="*/ 12150 w 12150"/>
              <a:gd name="connsiteY4" fmla="*/ 13029 h 13029"/>
              <a:gd name="connsiteX0" fmla="*/ 0 w 12169"/>
              <a:gd name="connsiteY0" fmla="*/ 0 h 13110"/>
              <a:gd name="connsiteX1" fmla="*/ 19 w 12169"/>
              <a:gd name="connsiteY1" fmla="*/ 2955 h 13110"/>
              <a:gd name="connsiteX2" fmla="*/ 8609 w 12169"/>
              <a:gd name="connsiteY2" fmla="*/ 2987 h 13110"/>
              <a:gd name="connsiteX3" fmla="*/ 8590 w 12169"/>
              <a:gd name="connsiteY3" fmla="*/ 13061 h 13110"/>
              <a:gd name="connsiteX4" fmla="*/ 12169 w 12169"/>
              <a:gd name="connsiteY4" fmla="*/ 13110 h 13110"/>
              <a:gd name="connsiteX0" fmla="*/ 0 w 12169"/>
              <a:gd name="connsiteY0" fmla="*/ 0 h 13110"/>
              <a:gd name="connsiteX1" fmla="*/ 19 w 12169"/>
              <a:gd name="connsiteY1" fmla="*/ 2955 h 13110"/>
              <a:gd name="connsiteX2" fmla="*/ 8609 w 12169"/>
              <a:gd name="connsiteY2" fmla="*/ 2987 h 13110"/>
              <a:gd name="connsiteX3" fmla="*/ 8590 w 12169"/>
              <a:gd name="connsiteY3" fmla="*/ 13061 h 13110"/>
              <a:gd name="connsiteX4" fmla="*/ 12169 w 12169"/>
              <a:gd name="connsiteY4" fmla="*/ 13110 h 13110"/>
              <a:gd name="connsiteX0" fmla="*/ 0 w 12169"/>
              <a:gd name="connsiteY0" fmla="*/ 0 h 13110"/>
              <a:gd name="connsiteX1" fmla="*/ 19 w 12169"/>
              <a:gd name="connsiteY1" fmla="*/ 2955 h 13110"/>
              <a:gd name="connsiteX2" fmla="*/ 8609 w 12169"/>
              <a:gd name="connsiteY2" fmla="*/ 2987 h 13110"/>
              <a:gd name="connsiteX3" fmla="*/ 8590 w 12169"/>
              <a:gd name="connsiteY3" fmla="*/ 13061 h 13110"/>
              <a:gd name="connsiteX4" fmla="*/ 12169 w 12169"/>
              <a:gd name="connsiteY4" fmla="*/ 13110 h 13110"/>
              <a:gd name="connsiteX0" fmla="*/ 1 w 12152"/>
              <a:gd name="connsiteY0" fmla="*/ 0 h 14413"/>
              <a:gd name="connsiteX1" fmla="*/ 2 w 12152"/>
              <a:gd name="connsiteY1" fmla="*/ 4258 h 14413"/>
              <a:gd name="connsiteX2" fmla="*/ 8592 w 12152"/>
              <a:gd name="connsiteY2" fmla="*/ 4290 h 14413"/>
              <a:gd name="connsiteX3" fmla="*/ 8573 w 12152"/>
              <a:gd name="connsiteY3" fmla="*/ 14364 h 14413"/>
              <a:gd name="connsiteX4" fmla="*/ 12152 w 12152"/>
              <a:gd name="connsiteY4" fmla="*/ 14413 h 14413"/>
              <a:gd name="connsiteX0" fmla="*/ 1 w 12152"/>
              <a:gd name="connsiteY0" fmla="*/ 0 h 14413"/>
              <a:gd name="connsiteX1" fmla="*/ 2 w 12152"/>
              <a:gd name="connsiteY1" fmla="*/ 4258 h 14413"/>
              <a:gd name="connsiteX2" fmla="*/ 8592 w 12152"/>
              <a:gd name="connsiteY2" fmla="*/ 4290 h 14413"/>
              <a:gd name="connsiteX3" fmla="*/ 8573 w 12152"/>
              <a:gd name="connsiteY3" fmla="*/ 14364 h 14413"/>
              <a:gd name="connsiteX4" fmla="*/ 12152 w 12152"/>
              <a:gd name="connsiteY4" fmla="*/ 14413 h 14413"/>
              <a:gd name="connsiteX0" fmla="*/ 6 w 12157"/>
              <a:gd name="connsiteY0" fmla="*/ 0 h 14413"/>
              <a:gd name="connsiteX1" fmla="*/ 7 w 12157"/>
              <a:gd name="connsiteY1" fmla="*/ 4258 h 14413"/>
              <a:gd name="connsiteX2" fmla="*/ 8597 w 12157"/>
              <a:gd name="connsiteY2" fmla="*/ 4290 h 14413"/>
              <a:gd name="connsiteX3" fmla="*/ 8578 w 12157"/>
              <a:gd name="connsiteY3" fmla="*/ 14364 h 14413"/>
              <a:gd name="connsiteX4" fmla="*/ 12157 w 12157"/>
              <a:gd name="connsiteY4" fmla="*/ 14413 h 14413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8597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8597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578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706 w 12157"/>
              <a:gd name="connsiteY3" fmla="*/ 12816 h 12865"/>
              <a:gd name="connsiteX4" fmla="*/ 12157 w 12157"/>
              <a:gd name="connsiteY4" fmla="*/ 12865 h 12865"/>
              <a:gd name="connsiteX0" fmla="*/ 6 w 12157"/>
              <a:gd name="connsiteY0" fmla="*/ 0 h 12865"/>
              <a:gd name="connsiteX1" fmla="*/ 7 w 12157"/>
              <a:gd name="connsiteY1" fmla="*/ 2710 h 12865"/>
              <a:gd name="connsiteX2" fmla="*/ 7008 w 12157"/>
              <a:gd name="connsiteY2" fmla="*/ 2742 h 12865"/>
              <a:gd name="connsiteX3" fmla="*/ 8706 w 12157"/>
              <a:gd name="connsiteY3" fmla="*/ 12816 h 12865"/>
              <a:gd name="connsiteX4" fmla="*/ 12157 w 12157"/>
              <a:gd name="connsiteY4" fmla="*/ 12865 h 12865"/>
              <a:gd name="connsiteX0" fmla="*/ 6 w 12139"/>
              <a:gd name="connsiteY0" fmla="*/ 0 h 18567"/>
              <a:gd name="connsiteX1" fmla="*/ 7 w 12139"/>
              <a:gd name="connsiteY1" fmla="*/ 2710 h 18567"/>
              <a:gd name="connsiteX2" fmla="*/ 7008 w 12139"/>
              <a:gd name="connsiteY2" fmla="*/ 2742 h 18567"/>
              <a:gd name="connsiteX3" fmla="*/ 8706 w 12139"/>
              <a:gd name="connsiteY3" fmla="*/ 12816 h 18567"/>
              <a:gd name="connsiteX4" fmla="*/ 12139 w 12139"/>
              <a:gd name="connsiteY4" fmla="*/ 18567 h 18567"/>
              <a:gd name="connsiteX0" fmla="*/ 6 w 12139"/>
              <a:gd name="connsiteY0" fmla="*/ 0 h 18567"/>
              <a:gd name="connsiteX1" fmla="*/ 7 w 12139"/>
              <a:gd name="connsiteY1" fmla="*/ 2710 h 18567"/>
              <a:gd name="connsiteX2" fmla="*/ 7008 w 12139"/>
              <a:gd name="connsiteY2" fmla="*/ 2742 h 18567"/>
              <a:gd name="connsiteX3" fmla="*/ 9985 w 12139"/>
              <a:gd name="connsiteY3" fmla="*/ 18437 h 18567"/>
              <a:gd name="connsiteX4" fmla="*/ 12139 w 12139"/>
              <a:gd name="connsiteY4" fmla="*/ 18567 h 18567"/>
              <a:gd name="connsiteX0" fmla="*/ 6 w 12139"/>
              <a:gd name="connsiteY0" fmla="*/ 0 h 18567"/>
              <a:gd name="connsiteX1" fmla="*/ 7 w 12139"/>
              <a:gd name="connsiteY1" fmla="*/ 2710 h 18567"/>
              <a:gd name="connsiteX2" fmla="*/ 7008 w 12139"/>
              <a:gd name="connsiteY2" fmla="*/ 2742 h 18567"/>
              <a:gd name="connsiteX3" fmla="*/ 9656 w 12139"/>
              <a:gd name="connsiteY3" fmla="*/ 18437 h 18567"/>
              <a:gd name="connsiteX4" fmla="*/ 12139 w 12139"/>
              <a:gd name="connsiteY4" fmla="*/ 18567 h 18567"/>
              <a:gd name="connsiteX0" fmla="*/ 6 w 12139"/>
              <a:gd name="connsiteY0" fmla="*/ 0 h 18593"/>
              <a:gd name="connsiteX1" fmla="*/ 7 w 12139"/>
              <a:gd name="connsiteY1" fmla="*/ 2710 h 18593"/>
              <a:gd name="connsiteX2" fmla="*/ 7008 w 12139"/>
              <a:gd name="connsiteY2" fmla="*/ 2742 h 18593"/>
              <a:gd name="connsiteX3" fmla="*/ 9656 w 12139"/>
              <a:gd name="connsiteY3" fmla="*/ 18437 h 18593"/>
              <a:gd name="connsiteX4" fmla="*/ 12139 w 12139"/>
              <a:gd name="connsiteY4" fmla="*/ 18567 h 18593"/>
              <a:gd name="connsiteX0" fmla="*/ 6 w 12139"/>
              <a:gd name="connsiteY0" fmla="*/ 0 h 18569"/>
              <a:gd name="connsiteX1" fmla="*/ 7 w 12139"/>
              <a:gd name="connsiteY1" fmla="*/ 2710 h 18569"/>
              <a:gd name="connsiteX2" fmla="*/ 7008 w 12139"/>
              <a:gd name="connsiteY2" fmla="*/ 2742 h 18569"/>
              <a:gd name="connsiteX3" fmla="*/ 8651 w 12139"/>
              <a:gd name="connsiteY3" fmla="*/ 18356 h 18569"/>
              <a:gd name="connsiteX4" fmla="*/ 12139 w 12139"/>
              <a:gd name="connsiteY4" fmla="*/ 18567 h 18569"/>
              <a:gd name="connsiteX0" fmla="*/ 6 w 12139"/>
              <a:gd name="connsiteY0" fmla="*/ 0 h 18766"/>
              <a:gd name="connsiteX1" fmla="*/ 7 w 12139"/>
              <a:gd name="connsiteY1" fmla="*/ 2710 h 18766"/>
              <a:gd name="connsiteX2" fmla="*/ 7008 w 12139"/>
              <a:gd name="connsiteY2" fmla="*/ 2742 h 18766"/>
              <a:gd name="connsiteX3" fmla="*/ 8669 w 12139"/>
              <a:gd name="connsiteY3" fmla="*/ 18682 h 18766"/>
              <a:gd name="connsiteX4" fmla="*/ 12139 w 12139"/>
              <a:gd name="connsiteY4" fmla="*/ 18567 h 18766"/>
              <a:gd name="connsiteX0" fmla="*/ 6 w 12139"/>
              <a:gd name="connsiteY0" fmla="*/ 0 h 18682"/>
              <a:gd name="connsiteX1" fmla="*/ 7 w 12139"/>
              <a:gd name="connsiteY1" fmla="*/ 2710 h 18682"/>
              <a:gd name="connsiteX2" fmla="*/ 7008 w 12139"/>
              <a:gd name="connsiteY2" fmla="*/ 2742 h 18682"/>
              <a:gd name="connsiteX3" fmla="*/ 8669 w 12139"/>
              <a:gd name="connsiteY3" fmla="*/ 18682 h 18682"/>
              <a:gd name="connsiteX4" fmla="*/ 12139 w 12139"/>
              <a:gd name="connsiteY4" fmla="*/ 18567 h 18682"/>
              <a:gd name="connsiteX0" fmla="*/ 6 w 12139"/>
              <a:gd name="connsiteY0" fmla="*/ 0 h 18701"/>
              <a:gd name="connsiteX1" fmla="*/ 7 w 12139"/>
              <a:gd name="connsiteY1" fmla="*/ 2710 h 18701"/>
              <a:gd name="connsiteX2" fmla="*/ 7008 w 12139"/>
              <a:gd name="connsiteY2" fmla="*/ 2742 h 18701"/>
              <a:gd name="connsiteX3" fmla="*/ 8669 w 12139"/>
              <a:gd name="connsiteY3" fmla="*/ 18682 h 18701"/>
              <a:gd name="connsiteX4" fmla="*/ 12139 w 12139"/>
              <a:gd name="connsiteY4" fmla="*/ 18567 h 18701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7008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7008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7008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39"/>
              <a:gd name="connsiteY0" fmla="*/ 0 h 18724"/>
              <a:gd name="connsiteX1" fmla="*/ 7 w 12139"/>
              <a:gd name="connsiteY1" fmla="*/ 2710 h 18724"/>
              <a:gd name="connsiteX2" fmla="*/ 6953 w 12139"/>
              <a:gd name="connsiteY2" fmla="*/ 2742 h 18724"/>
              <a:gd name="connsiteX3" fmla="*/ 8669 w 12139"/>
              <a:gd name="connsiteY3" fmla="*/ 18682 h 18724"/>
              <a:gd name="connsiteX4" fmla="*/ 12139 w 12139"/>
              <a:gd name="connsiteY4" fmla="*/ 18567 h 18724"/>
              <a:gd name="connsiteX0" fmla="*/ 6 w 12121"/>
              <a:gd name="connsiteY0" fmla="*/ 0 h 18808"/>
              <a:gd name="connsiteX1" fmla="*/ 7 w 12121"/>
              <a:gd name="connsiteY1" fmla="*/ 2710 h 18808"/>
              <a:gd name="connsiteX2" fmla="*/ 6953 w 12121"/>
              <a:gd name="connsiteY2" fmla="*/ 2742 h 18808"/>
              <a:gd name="connsiteX3" fmla="*/ 8669 w 12121"/>
              <a:gd name="connsiteY3" fmla="*/ 18682 h 18808"/>
              <a:gd name="connsiteX4" fmla="*/ 12121 w 12121"/>
              <a:gd name="connsiteY4" fmla="*/ 18730 h 18808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6953 w 12121"/>
              <a:gd name="connsiteY2" fmla="*/ 2742 h 18772"/>
              <a:gd name="connsiteX3" fmla="*/ 8669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6953 w 12121"/>
              <a:gd name="connsiteY2" fmla="*/ 2742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6953 w 12121"/>
              <a:gd name="connsiteY2" fmla="*/ 2742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7665 w 12121"/>
              <a:gd name="connsiteY2" fmla="*/ 2823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7665 w 12121"/>
              <a:gd name="connsiteY2" fmla="*/ 2823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121"/>
              <a:gd name="connsiteY0" fmla="*/ 0 h 18772"/>
              <a:gd name="connsiteX1" fmla="*/ 7 w 12121"/>
              <a:gd name="connsiteY1" fmla="*/ 2710 h 18772"/>
              <a:gd name="connsiteX2" fmla="*/ 7921 w 12121"/>
              <a:gd name="connsiteY2" fmla="*/ 2823 h 18772"/>
              <a:gd name="connsiteX3" fmla="*/ 7938 w 12121"/>
              <a:gd name="connsiteY3" fmla="*/ 18682 h 18772"/>
              <a:gd name="connsiteX4" fmla="*/ 12121 w 12121"/>
              <a:gd name="connsiteY4" fmla="*/ 18730 h 18772"/>
              <a:gd name="connsiteX0" fmla="*/ 6 w 12099"/>
              <a:gd name="connsiteY0" fmla="*/ 0 h 28031"/>
              <a:gd name="connsiteX1" fmla="*/ 7 w 12099"/>
              <a:gd name="connsiteY1" fmla="*/ 2710 h 28031"/>
              <a:gd name="connsiteX2" fmla="*/ 7921 w 12099"/>
              <a:gd name="connsiteY2" fmla="*/ 2823 h 28031"/>
              <a:gd name="connsiteX3" fmla="*/ 7938 w 12099"/>
              <a:gd name="connsiteY3" fmla="*/ 18682 h 28031"/>
              <a:gd name="connsiteX4" fmla="*/ 12099 w 12099"/>
              <a:gd name="connsiteY4" fmla="*/ 28031 h 28031"/>
              <a:gd name="connsiteX0" fmla="*/ 6 w 12099"/>
              <a:gd name="connsiteY0" fmla="*/ 0 h 28298"/>
              <a:gd name="connsiteX1" fmla="*/ 7 w 12099"/>
              <a:gd name="connsiteY1" fmla="*/ 2710 h 28298"/>
              <a:gd name="connsiteX2" fmla="*/ 7921 w 12099"/>
              <a:gd name="connsiteY2" fmla="*/ 2823 h 28298"/>
              <a:gd name="connsiteX3" fmla="*/ 7960 w 12099"/>
              <a:gd name="connsiteY3" fmla="*/ 28283 h 28298"/>
              <a:gd name="connsiteX4" fmla="*/ 12099 w 12099"/>
              <a:gd name="connsiteY4" fmla="*/ 28031 h 28298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60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82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82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982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921 w 12099"/>
              <a:gd name="connsiteY2" fmla="*/ 2823 h 28283"/>
              <a:gd name="connsiteX3" fmla="*/ 7876 w 12099"/>
              <a:gd name="connsiteY3" fmla="*/ 28283 h 28283"/>
              <a:gd name="connsiteX4" fmla="*/ 12099 w 12099"/>
              <a:gd name="connsiteY4" fmla="*/ 28031 h 28283"/>
              <a:gd name="connsiteX0" fmla="*/ 6 w 12099"/>
              <a:gd name="connsiteY0" fmla="*/ 0 h 28283"/>
              <a:gd name="connsiteX1" fmla="*/ 7 w 12099"/>
              <a:gd name="connsiteY1" fmla="*/ 2710 h 28283"/>
              <a:gd name="connsiteX2" fmla="*/ 7868 w 12099"/>
              <a:gd name="connsiteY2" fmla="*/ 2823 h 28283"/>
              <a:gd name="connsiteX3" fmla="*/ 7876 w 12099"/>
              <a:gd name="connsiteY3" fmla="*/ 28283 h 28283"/>
              <a:gd name="connsiteX4" fmla="*/ 12099 w 12099"/>
              <a:gd name="connsiteY4" fmla="*/ 28031 h 28283"/>
              <a:gd name="connsiteX0" fmla="*/ 0 w 14106"/>
              <a:gd name="connsiteY0" fmla="*/ 0 h 34810"/>
              <a:gd name="connsiteX1" fmla="*/ 2014 w 14106"/>
              <a:gd name="connsiteY1" fmla="*/ 9237 h 34810"/>
              <a:gd name="connsiteX2" fmla="*/ 9875 w 14106"/>
              <a:gd name="connsiteY2" fmla="*/ 9350 h 34810"/>
              <a:gd name="connsiteX3" fmla="*/ 9883 w 14106"/>
              <a:gd name="connsiteY3" fmla="*/ 34810 h 34810"/>
              <a:gd name="connsiteX4" fmla="*/ 14106 w 14106"/>
              <a:gd name="connsiteY4" fmla="*/ 34558 h 34810"/>
              <a:gd name="connsiteX0" fmla="*/ 6 w 14112"/>
              <a:gd name="connsiteY0" fmla="*/ 0 h 34810"/>
              <a:gd name="connsiteX1" fmla="*/ 7 w 14112"/>
              <a:gd name="connsiteY1" fmla="*/ 9237 h 34810"/>
              <a:gd name="connsiteX2" fmla="*/ 9881 w 14112"/>
              <a:gd name="connsiteY2" fmla="*/ 9350 h 34810"/>
              <a:gd name="connsiteX3" fmla="*/ 9889 w 14112"/>
              <a:gd name="connsiteY3" fmla="*/ 34810 h 34810"/>
              <a:gd name="connsiteX4" fmla="*/ 14112 w 14112"/>
              <a:gd name="connsiteY4" fmla="*/ 34558 h 34810"/>
              <a:gd name="connsiteX0" fmla="*/ 6 w 15232"/>
              <a:gd name="connsiteY0" fmla="*/ 0 h 34810"/>
              <a:gd name="connsiteX1" fmla="*/ 7 w 15232"/>
              <a:gd name="connsiteY1" fmla="*/ 9237 h 34810"/>
              <a:gd name="connsiteX2" fmla="*/ 9881 w 15232"/>
              <a:gd name="connsiteY2" fmla="*/ 9350 h 34810"/>
              <a:gd name="connsiteX3" fmla="*/ 9889 w 15232"/>
              <a:gd name="connsiteY3" fmla="*/ 34810 h 34810"/>
              <a:gd name="connsiteX4" fmla="*/ 15232 w 15232"/>
              <a:gd name="connsiteY4" fmla="*/ 34558 h 34810"/>
              <a:gd name="connsiteX0" fmla="*/ 6 w 15232"/>
              <a:gd name="connsiteY0" fmla="*/ 0 h 34850"/>
              <a:gd name="connsiteX1" fmla="*/ 7 w 15232"/>
              <a:gd name="connsiteY1" fmla="*/ 9237 h 34850"/>
              <a:gd name="connsiteX2" fmla="*/ 9881 w 15232"/>
              <a:gd name="connsiteY2" fmla="*/ 9350 h 34850"/>
              <a:gd name="connsiteX3" fmla="*/ 9889 w 15232"/>
              <a:gd name="connsiteY3" fmla="*/ 34810 h 34850"/>
              <a:gd name="connsiteX4" fmla="*/ 15232 w 15232"/>
              <a:gd name="connsiteY4" fmla="*/ 34819 h 3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32" h="34850">
                <a:moveTo>
                  <a:pt x="6" y="0"/>
                </a:moveTo>
                <a:cubicBezTo>
                  <a:pt x="-6" y="2288"/>
                  <a:pt x="1" y="7845"/>
                  <a:pt x="7" y="9237"/>
                </a:cubicBezTo>
                <a:lnTo>
                  <a:pt x="9881" y="9350"/>
                </a:lnTo>
                <a:cubicBezTo>
                  <a:pt x="9893" y="14337"/>
                  <a:pt x="9876" y="23374"/>
                  <a:pt x="9889" y="34810"/>
                </a:cubicBezTo>
                <a:cubicBezTo>
                  <a:pt x="11307" y="34789"/>
                  <a:pt x="14645" y="34903"/>
                  <a:pt x="15232" y="34819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1" name="Freeform 35"/>
          <p:cNvSpPr>
            <a:spLocks/>
          </p:cNvSpPr>
          <p:nvPr/>
        </p:nvSpPr>
        <p:spPr bwMode="auto">
          <a:xfrm>
            <a:off x="4933440" y="5940754"/>
            <a:ext cx="750377" cy="97761"/>
          </a:xfrm>
          <a:custGeom>
            <a:avLst/>
            <a:gdLst>
              <a:gd name="T0" fmla="*/ 0 w 1"/>
              <a:gd name="T1" fmla="*/ 0 h 98"/>
              <a:gd name="T2" fmla="*/ 2147483647 w 1"/>
              <a:gd name="T3" fmla="*/ 2147483647 h 98"/>
              <a:gd name="T4" fmla="*/ 0 60000 65536"/>
              <a:gd name="T5" fmla="*/ 0 60000 65536"/>
              <a:gd name="connsiteX0" fmla="*/ 0 w 276163"/>
              <a:gd name="connsiteY0" fmla="*/ 26726 h 26961"/>
              <a:gd name="connsiteX1" fmla="*/ 276163 w 276163"/>
              <a:gd name="connsiteY1" fmla="*/ 236 h 26961"/>
              <a:gd name="connsiteX0" fmla="*/ 0 w 276163"/>
              <a:gd name="connsiteY0" fmla="*/ 26749 h 26749"/>
              <a:gd name="connsiteX1" fmla="*/ 276163 w 276163"/>
              <a:gd name="connsiteY1" fmla="*/ 259 h 26749"/>
              <a:gd name="connsiteX0" fmla="*/ 0 w 276163"/>
              <a:gd name="connsiteY0" fmla="*/ 26693 h 26693"/>
              <a:gd name="connsiteX1" fmla="*/ 141216 w 276163"/>
              <a:gd name="connsiteY1" fmla="*/ 23337 h 26693"/>
              <a:gd name="connsiteX2" fmla="*/ 276163 w 276163"/>
              <a:gd name="connsiteY2" fmla="*/ 203 h 26693"/>
              <a:gd name="connsiteX0" fmla="*/ 0 w 276163"/>
              <a:gd name="connsiteY0" fmla="*/ 26693 h 26693"/>
              <a:gd name="connsiteX1" fmla="*/ 141216 w 276163"/>
              <a:gd name="connsiteY1" fmla="*/ 23337 h 26693"/>
              <a:gd name="connsiteX2" fmla="*/ 276163 w 276163"/>
              <a:gd name="connsiteY2" fmla="*/ 203 h 26693"/>
              <a:gd name="connsiteX0" fmla="*/ 0 w 276163"/>
              <a:gd name="connsiteY0" fmla="*/ 26782 h 26782"/>
              <a:gd name="connsiteX1" fmla="*/ 141216 w 276163"/>
              <a:gd name="connsiteY1" fmla="*/ 23426 h 26782"/>
              <a:gd name="connsiteX2" fmla="*/ 276163 w 276163"/>
              <a:gd name="connsiteY2" fmla="*/ 292 h 26782"/>
              <a:gd name="connsiteX0" fmla="*/ 0 w 276163"/>
              <a:gd name="connsiteY0" fmla="*/ 26782 h 26782"/>
              <a:gd name="connsiteX1" fmla="*/ 141216 w 276163"/>
              <a:gd name="connsiteY1" fmla="*/ 23426 h 26782"/>
              <a:gd name="connsiteX2" fmla="*/ 276163 w 276163"/>
              <a:gd name="connsiteY2" fmla="*/ 292 h 26782"/>
              <a:gd name="connsiteX0" fmla="*/ 0 w 276163"/>
              <a:gd name="connsiteY0" fmla="*/ 26898 h 26898"/>
              <a:gd name="connsiteX1" fmla="*/ 141216 w 276163"/>
              <a:gd name="connsiteY1" fmla="*/ 23542 h 26898"/>
              <a:gd name="connsiteX2" fmla="*/ 276163 w 276163"/>
              <a:gd name="connsiteY2" fmla="*/ 408 h 26898"/>
              <a:gd name="connsiteX0" fmla="*/ 0 w 276163"/>
              <a:gd name="connsiteY0" fmla="*/ 26846 h 26846"/>
              <a:gd name="connsiteX1" fmla="*/ 141216 w 276163"/>
              <a:gd name="connsiteY1" fmla="*/ 26590 h 26846"/>
              <a:gd name="connsiteX2" fmla="*/ 276163 w 276163"/>
              <a:gd name="connsiteY2" fmla="*/ 356 h 26846"/>
              <a:gd name="connsiteX0" fmla="*/ 0 w 276163"/>
              <a:gd name="connsiteY0" fmla="*/ 26846 h 26846"/>
              <a:gd name="connsiteX1" fmla="*/ 141216 w 276163"/>
              <a:gd name="connsiteY1" fmla="*/ 26590 h 26846"/>
              <a:gd name="connsiteX2" fmla="*/ 276163 w 276163"/>
              <a:gd name="connsiteY2" fmla="*/ 356 h 26846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6939 w 276163"/>
              <a:gd name="connsiteY2" fmla="*/ 9302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6939 w 276163"/>
              <a:gd name="connsiteY2" fmla="*/ 9302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6939 w 276163"/>
              <a:gd name="connsiteY2" fmla="*/ 9302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0500 w 276163"/>
              <a:gd name="connsiteY2" fmla="*/ 9540 h 26490"/>
              <a:gd name="connsiteX3" fmla="*/ 276163 w 276163"/>
              <a:gd name="connsiteY3" fmla="*/ 0 h 26490"/>
              <a:gd name="connsiteX0" fmla="*/ 0 w 276163"/>
              <a:gd name="connsiteY0" fmla="*/ 26490 h 26490"/>
              <a:gd name="connsiteX1" fmla="*/ 141216 w 276163"/>
              <a:gd name="connsiteY1" fmla="*/ 26234 h 26490"/>
              <a:gd name="connsiteX2" fmla="*/ 140500 w 276163"/>
              <a:gd name="connsiteY2" fmla="*/ 9540 h 26490"/>
              <a:gd name="connsiteX3" fmla="*/ 276163 w 276163"/>
              <a:gd name="connsiteY3" fmla="*/ 0 h 26490"/>
              <a:gd name="connsiteX0" fmla="*/ 0 w 205329"/>
              <a:gd name="connsiteY0" fmla="*/ 18143 h 18143"/>
              <a:gd name="connsiteX1" fmla="*/ 141216 w 205329"/>
              <a:gd name="connsiteY1" fmla="*/ 17887 h 18143"/>
              <a:gd name="connsiteX2" fmla="*/ 140500 w 205329"/>
              <a:gd name="connsiteY2" fmla="*/ 1193 h 18143"/>
              <a:gd name="connsiteX3" fmla="*/ 205329 w 205329"/>
              <a:gd name="connsiteY3" fmla="*/ 0 h 18143"/>
              <a:gd name="connsiteX0" fmla="*/ 0 w 205329"/>
              <a:gd name="connsiteY0" fmla="*/ 18143 h 18143"/>
              <a:gd name="connsiteX1" fmla="*/ 141216 w 205329"/>
              <a:gd name="connsiteY1" fmla="*/ 17887 h 18143"/>
              <a:gd name="connsiteX2" fmla="*/ 140500 w 205329"/>
              <a:gd name="connsiteY2" fmla="*/ 1193 h 18143"/>
              <a:gd name="connsiteX3" fmla="*/ 205329 w 205329"/>
              <a:gd name="connsiteY3" fmla="*/ 0 h 18143"/>
              <a:gd name="connsiteX0" fmla="*/ 0 w 203898"/>
              <a:gd name="connsiteY0" fmla="*/ 17189 h 17189"/>
              <a:gd name="connsiteX1" fmla="*/ 141216 w 203898"/>
              <a:gd name="connsiteY1" fmla="*/ 16933 h 17189"/>
              <a:gd name="connsiteX2" fmla="*/ 140500 w 203898"/>
              <a:gd name="connsiteY2" fmla="*/ 239 h 17189"/>
              <a:gd name="connsiteX3" fmla="*/ 203898 w 203898"/>
              <a:gd name="connsiteY3" fmla="*/ 0 h 17189"/>
              <a:gd name="connsiteX0" fmla="*/ 0 w 203898"/>
              <a:gd name="connsiteY0" fmla="*/ 17189 h 17189"/>
              <a:gd name="connsiteX1" fmla="*/ 141216 w 203898"/>
              <a:gd name="connsiteY1" fmla="*/ 16933 h 17189"/>
              <a:gd name="connsiteX2" fmla="*/ 140500 w 203898"/>
              <a:gd name="connsiteY2" fmla="*/ 239 h 17189"/>
              <a:gd name="connsiteX3" fmla="*/ 203898 w 203898"/>
              <a:gd name="connsiteY3" fmla="*/ 0 h 17189"/>
              <a:gd name="connsiteX0" fmla="*/ 0 w 203898"/>
              <a:gd name="connsiteY0" fmla="*/ 17189 h 17575"/>
              <a:gd name="connsiteX1" fmla="*/ 140682 w 203898"/>
              <a:gd name="connsiteY1" fmla="*/ 17575 h 17575"/>
              <a:gd name="connsiteX2" fmla="*/ 140500 w 203898"/>
              <a:gd name="connsiteY2" fmla="*/ 239 h 17575"/>
              <a:gd name="connsiteX3" fmla="*/ 203898 w 203898"/>
              <a:gd name="connsiteY3" fmla="*/ 0 h 17575"/>
              <a:gd name="connsiteX0" fmla="*/ 0 w 203898"/>
              <a:gd name="connsiteY0" fmla="*/ 17592 h 17978"/>
              <a:gd name="connsiteX1" fmla="*/ 140682 w 203898"/>
              <a:gd name="connsiteY1" fmla="*/ 17978 h 17978"/>
              <a:gd name="connsiteX2" fmla="*/ 139966 w 203898"/>
              <a:gd name="connsiteY2" fmla="*/ 0 h 17978"/>
              <a:gd name="connsiteX3" fmla="*/ 203898 w 203898"/>
              <a:gd name="connsiteY3" fmla="*/ 403 h 17978"/>
              <a:gd name="connsiteX0" fmla="*/ 0 w 203898"/>
              <a:gd name="connsiteY0" fmla="*/ 17592 h 17978"/>
              <a:gd name="connsiteX1" fmla="*/ 140682 w 203898"/>
              <a:gd name="connsiteY1" fmla="*/ 17978 h 17978"/>
              <a:gd name="connsiteX2" fmla="*/ 139966 w 203898"/>
              <a:gd name="connsiteY2" fmla="*/ 0 h 17978"/>
              <a:gd name="connsiteX3" fmla="*/ 203898 w 203898"/>
              <a:gd name="connsiteY3" fmla="*/ 403 h 17978"/>
              <a:gd name="connsiteX0" fmla="*/ 0 w 203898"/>
              <a:gd name="connsiteY0" fmla="*/ 17592 h 17978"/>
              <a:gd name="connsiteX1" fmla="*/ 140682 w 203898"/>
              <a:gd name="connsiteY1" fmla="*/ 17978 h 17978"/>
              <a:gd name="connsiteX2" fmla="*/ 139966 w 203898"/>
              <a:gd name="connsiteY2" fmla="*/ 0 h 17978"/>
              <a:gd name="connsiteX3" fmla="*/ 203898 w 203898"/>
              <a:gd name="connsiteY3" fmla="*/ 403 h 17978"/>
              <a:gd name="connsiteX0" fmla="*/ 0 w 203898"/>
              <a:gd name="connsiteY0" fmla="*/ 17831 h 18217"/>
              <a:gd name="connsiteX1" fmla="*/ 140682 w 203898"/>
              <a:gd name="connsiteY1" fmla="*/ 18217 h 18217"/>
              <a:gd name="connsiteX2" fmla="*/ 139966 w 203898"/>
              <a:gd name="connsiteY2" fmla="*/ 239 h 18217"/>
              <a:gd name="connsiteX3" fmla="*/ 203898 w 203898"/>
              <a:gd name="connsiteY3" fmla="*/ 0 h 18217"/>
              <a:gd name="connsiteX0" fmla="*/ 0 w 204432"/>
              <a:gd name="connsiteY0" fmla="*/ 17617 h 18003"/>
              <a:gd name="connsiteX1" fmla="*/ 140682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40682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432"/>
              <a:gd name="connsiteY0" fmla="*/ 17617 h 18003"/>
              <a:gd name="connsiteX1" fmla="*/ 139614 w 204432"/>
              <a:gd name="connsiteY1" fmla="*/ 18003 h 18003"/>
              <a:gd name="connsiteX2" fmla="*/ 139966 w 204432"/>
              <a:gd name="connsiteY2" fmla="*/ 25 h 18003"/>
              <a:gd name="connsiteX3" fmla="*/ 204432 w 204432"/>
              <a:gd name="connsiteY3" fmla="*/ 0 h 18003"/>
              <a:gd name="connsiteX0" fmla="*/ 0 w 204966"/>
              <a:gd name="connsiteY0" fmla="*/ 17941 h 18003"/>
              <a:gd name="connsiteX1" fmla="*/ 140148 w 204966"/>
              <a:gd name="connsiteY1" fmla="*/ 18003 h 18003"/>
              <a:gd name="connsiteX2" fmla="*/ 140500 w 204966"/>
              <a:gd name="connsiteY2" fmla="*/ 25 h 18003"/>
              <a:gd name="connsiteX3" fmla="*/ 204966 w 204966"/>
              <a:gd name="connsiteY3" fmla="*/ 0 h 18003"/>
              <a:gd name="connsiteX0" fmla="*/ 0 w 175046"/>
              <a:gd name="connsiteY0" fmla="*/ 17941 h 18003"/>
              <a:gd name="connsiteX1" fmla="*/ 110228 w 175046"/>
              <a:gd name="connsiteY1" fmla="*/ 18003 h 18003"/>
              <a:gd name="connsiteX2" fmla="*/ 110580 w 175046"/>
              <a:gd name="connsiteY2" fmla="*/ 25 h 18003"/>
              <a:gd name="connsiteX3" fmla="*/ 175046 w 175046"/>
              <a:gd name="connsiteY3" fmla="*/ 0 h 18003"/>
              <a:gd name="connsiteX0" fmla="*/ 0 w 165615"/>
              <a:gd name="connsiteY0" fmla="*/ 17941 h 18003"/>
              <a:gd name="connsiteX1" fmla="*/ 110228 w 165615"/>
              <a:gd name="connsiteY1" fmla="*/ 18003 h 18003"/>
              <a:gd name="connsiteX2" fmla="*/ 110580 w 165615"/>
              <a:gd name="connsiteY2" fmla="*/ 25 h 18003"/>
              <a:gd name="connsiteX3" fmla="*/ 165615 w 165615"/>
              <a:gd name="connsiteY3" fmla="*/ 0 h 1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615" h="18003">
                <a:moveTo>
                  <a:pt x="0" y="17941"/>
                </a:moveTo>
                <a:lnTo>
                  <a:pt x="110228" y="18003"/>
                </a:lnTo>
                <a:cubicBezTo>
                  <a:pt x="110147" y="9832"/>
                  <a:pt x="110632" y="9681"/>
                  <a:pt x="110580" y="25"/>
                </a:cubicBezTo>
                <a:lnTo>
                  <a:pt x="165615" y="0"/>
                </a:lnTo>
              </a:path>
            </a:pathLst>
          </a:custGeom>
          <a:noFill/>
          <a:ln w="19050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2" name="Line 97"/>
          <p:cNvSpPr>
            <a:spLocks noChangeShapeType="1"/>
          </p:cNvSpPr>
          <p:nvPr/>
        </p:nvSpPr>
        <p:spPr bwMode="auto">
          <a:xfrm>
            <a:off x="4802572" y="5523077"/>
            <a:ext cx="0" cy="4212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4" name="Text Box 115" descr="25%"/>
          <p:cNvSpPr txBox="1">
            <a:spLocks noChangeArrowheads="1"/>
          </p:cNvSpPr>
          <p:nvPr/>
        </p:nvSpPr>
        <p:spPr bwMode="auto">
          <a:xfrm>
            <a:off x="3185437" y="4941168"/>
            <a:ext cx="647700" cy="180000"/>
          </a:xfrm>
          <a:prstGeom prst="rect">
            <a:avLst/>
          </a:prstGeom>
          <a:pattFill prst="pct30">
            <a:fgClr>
              <a:srgbClr val="00B0F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 err="1" smtClean="0">
                <a:latin typeface="Times New Roman" pitchFamily="18" charset="0"/>
                <a:cs typeface="Times New Roman" pitchFamily="18" charset="0"/>
              </a:rPr>
              <a:t>Гештальт</a:t>
            </a:r>
            <a:endParaRPr lang="ru-RU" alt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5" name="Freeform 53"/>
          <p:cNvSpPr>
            <a:spLocks/>
          </p:cNvSpPr>
          <p:nvPr/>
        </p:nvSpPr>
        <p:spPr bwMode="auto">
          <a:xfrm>
            <a:off x="2720888" y="4714175"/>
            <a:ext cx="469526" cy="316800"/>
          </a:xfrm>
          <a:custGeom>
            <a:avLst/>
            <a:gdLst>
              <a:gd name="T0" fmla="*/ 0 w 863"/>
              <a:gd name="T1" fmla="*/ 2147483647 h 1"/>
              <a:gd name="T2" fmla="*/ 2147483647 w 863"/>
              <a:gd name="T3" fmla="*/ 0 h 1"/>
              <a:gd name="T4" fmla="*/ 0 60000 65536"/>
              <a:gd name="T5" fmla="*/ 0 60000 65536"/>
              <a:gd name="connsiteX0" fmla="*/ 0 w 10000"/>
              <a:gd name="connsiteY0" fmla="*/ 7599 h 7599"/>
              <a:gd name="connsiteX1" fmla="*/ 9112 w 10000"/>
              <a:gd name="connsiteY1" fmla="*/ 0 h 7599"/>
              <a:gd name="connsiteX2" fmla="*/ 10000 w 10000"/>
              <a:gd name="connsiteY2" fmla="*/ 7599 h 7599"/>
              <a:gd name="connsiteX0" fmla="*/ 0 w 9956"/>
              <a:gd name="connsiteY0" fmla="*/ 10000 h 410373"/>
              <a:gd name="connsiteX1" fmla="*/ 9112 w 9956"/>
              <a:gd name="connsiteY1" fmla="*/ 0 h 410373"/>
              <a:gd name="connsiteX2" fmla="*/ 9956 w 9956"/>
              <a:gd name="connsiteY2" fmla="*/ 410373 h 410373"/>
              <a:gd name="connsiteX0" fmla="*/ 0 w 10000"/>
              <a:gd name="connsiteY0" fmla="*/ 244 h 14173"/>
              <a:gd name="connsiteX1" fmla="*/ 9152 w 10000"/>
              <a:gd name="connsiteY1" fmla="*/ 0 h 14173"/>
              <a:gd name="connsiteX2" fmla="*/ 10000 w 10000"/>
              <a:gd name="connsiteY2" fmla="*/ 10000 h 14173"/>
              <a:gd name="connsiteX0" fmla="*/ 0 w 10000"/>
              <a:gd name="connsiteY0" fmla="*/ 1541 h 15470"/>
              <a:gd name="connsiteX1" fmla="*/ 9152 w 10000"/>
              <a:gd name="connsiteY1" fmla="*/ 1297 h 15470"/>
              <a:gd name="connsiteX2" fmla="*/ 10000 w 10000"/>
              <a:gd name="connsiteY2" fmla="*/ 11297 h 15470"/>
              <a:gd name="connsiteX0" fmla="*/ 0 w 10000"/>
              <a:gd name="connsiteY0" fmla="*/ 1541 h 11297"/>
              <a:gd name="connsiteX1" fmla="*/ 9152 w 10000"/>
              <a:gd name="connsiteY1" fmla="*/ 1297 h 11297"/>
              <a:gd name="connsiteX2" fmla="*/ 10000 w 10000"/>
              <a:gd name="connsiteY2" fmla="*/ 11297 h 11297"/>
              <a:gd name="connsiteX0" fmla="*/ 0 w 10000"/>
              <a:gd name="connsiteY0" fmla="*/ 442 h 13541"/>
              <a:gd name="connsiteX1" fmla="*/ 9152 w 10000"/>
              <a:gd name="connsiteY1" fmla="*/ 198 h 13541"/>
              <a:gd name="connsiteX2" fmla="*/ 10000 w 10000"/>
              <a:gd name="connsiteY2" fmla="*/ 10198 h 13541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10266"/>
              <a:gd name="connsiteY0" fmla="*/ 442 h 119347"/>
              <a:gd name="connsiteX1" fmla="*/ 9152 w 10266"/>
              <a:gd name="connsiteY1" fmla="*/ 198 h 119347"/>
              <a:gd name="connsiteX2" fmla="*/ 10266 w 10266"/>
              <a:gd name="connsiteY2" fmla="*/ 119347 h 119347"/>
              <a:gd name="connsiteX0" fmla="*/ 0 w 9558"/>
              <a:gd name="connsiteY0" fmla="*/ 442 h 193739"/>
              <a:gd name="connsiteX1" fmla="*/ 9152 w 9558"/>
              <a:gd name="connsiteY1" fmla="*/ 198 h 193739"/>
              <a:gd name="connsiteX2" fmla="*/ 9558 w 9558"/>
              <a:gd name="connsiteY2" fmla="*/ 193739 h 193739"/>
              <a:gd name="connsiteX0" fmla="*/ 0 w 10000"/>
              <a:gd name="connsiteY0" fmla="*/ 13 h 9990"/>
              <a:gd name="connsiteX1" fmla="*/ 9575 w 10000"/>
              <a:gd name="connsiteY1" fmla="*/ 0 h 9990"/>
              <a:gd name="connsiteX2" fmla="*/ 10000 w 10000"/>
              <a:gd name="connsiteY2" fmla="*/ 9990 h 9990"/>
              <a:gd name="connsiteX0" fmla="*/ 0 w 9583"/>
              <a:gd name="connsiteY0" fmla="*/ 13 h 9527"/>
              <a:gd name="connsiteX1" fmla="*/ 9575 w 9583"/>
              <a:gd name="connsiteY1" fmla="*/ 0 h 9527"/>
              <a:gd name="connsiteX2" fmla="*/ 9583 w 9583"/>
              <a:gd name="connsiteY2" fmla="*/ 9527 h 9527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14 h 10000"/>
              <a:gd name="connsiteX1" fmla="*/ 9992 w 10000"/>
              <a:gd name="connsiteY1" fmla="*/ 0 h 10000"/>
              <a:gd name="connsiteX2" fmla="*/ 10000 w 10000"/>
              <a:gd name="connsiteY2" fmla="*/ 10000 h 10000"/>
              <a:gd name="connsiteX0" fmla="*/ 0 w 10731"/>
              <a:gd name="connsiteY0" fmla="*/ 14 h 10000"/>
              <a:gd name="connsiteX1" fmla="*/ 9992 w 10731"/>
              <a:gd name="connsiteY1" fmla="*/ 0 h 10000"/>
              <a:gd name="connsiteX2" fmla="*/ 9992 w 10731"/>
              <a:gd name="connsiteY2" fmla="*/ 8863 h 10000"/>
              <a:gd name="connsiteX3" fmla="*/ 10000 w 10731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14155"/>
              <a:gd name="connsiteY0" fmla="*/ 14 h 10000"/>
              <a:gd name="connsiteX1" fmla="*/ 9992 w 14155"/>
              <a:gd name="connsiteY1" fmla="*/ 0 h 10000"/>
              <a:gd name="connsiteX2" fmla="*/ 9992 w 14155"/>
              <a:gd name="connsiteY2" fmla="*/ 8863 h 10000"/>
              <a:gd name="connsiteX3" fmla="*/ 14155 w 14155"/>
              <a:gd name="connsiteY3" fmla="*/ 10000 h 10000"/>
              <a:gd name="connsiteX0" fmla="*/ 0 w 24832"/>
              <a:gd name="connsiteY0" fmla="*/ 14 h 10000"/>
              <a:gd name="connsiteX1" fmla="*/ 9992 w 24832"/>
              <a:gd name="connsiteY1" fmla="*/ 0 h 10000"/>
              <a:gd name="connsiteX2" fmla="*/ 9992 w 24832"/>
              <a:gd name="connsiteY2" fmla="*/ 8863 h 10000"/>
              <a:gd name="connsiteX3" fmla="*/ 24832 w 24832"/>
              <a:gd name="connsiteY3" fmla="*/ 10000 h 10000"/>
              <a:gd name="connsiteX0" fmla="*/ 0 w 25001"/>
              <a:gd name="connsiteY0" fmla="*/ 14 h 8863"/>
              <a:gd name="connsiteX1" fmla="*/ 9992 w 25001"/>
              <a:gd name="connsiteY1" fmla="*/ 0 h 8863"/>
              <a:gd name="connsiteX2" fmla="*/ 9992 w 25001"/>
              <a:gd name="connsiteY2" fmla="*/ 8863 h 8863"/>
              <a:gd name="connsiteX3" fmla="*/ 25001 w 25001"/>
              <a:gd name="connsiteY3" fmla="*/ 8776 h 8863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0"/>
              <a:gd name="connsiteY0" fmla="*/ 16 h 11155"/>
              <a:gd name="connsiteX1" fmla="*/ 3997 w 10000"/>
              <a:gd name="connsiteY1" fmla="*/ 0 h 11155"/>
              <a:gd name="connsiteX2" fmla="*/ 3997 w 10000"/>
              <a:gd name="connsiteY2" fmla="*/ 10000 h 11155"/>
              <a:gd name="connsiteX3" fmla="*/ 9282 w 10000"/>
              <a:gd name="connsiteY3" fmla="*/ 11045 h 11155"/>
              <a:gd name="connsiteX4" fmla="*/ 10000 w 10000"/>
              <a:gd name="connsiteY4" fmla="*/ 9902 h 11155"/>
              <a:gd name="connsiteX0" fmla="*/ 0 w 10007"/>
              <a:gd name="connsiteY0" fmla="*/ 16 h 11255"/>
              <a:gd name="connsiteX1" fmla="*/ 3997 w 10007"/>
              <a:gd name="connsiteY1" fmla="*/ 0 h 11255"/>
              <a:gd name="connsiteX2" fmla="*/ 3997 w 10007"/>
              <a:gd name="connsiteY2" fmla="*/ 10000 h 11255"/>
              <a:gd name="connsiteX3" fmla="*/ 10007 w 10007"/>
              <a:gd name="connsiteY3" fmla="*/ 11194 h 11255"/>
              <a:gd name="connsiteX4" fmla="*/ 10000 w 10007"/>
              <a:gd name="connsiteY4" fmla="*/ 9902 h 11255"/>
              <a:gd name="connsiteX0" fmla="*/ 0 w 10008"/>
              <a:gd name="connsiteY0" fmla="*/ 16 h 11255"/>
              <a:gd name="connsiteX1" fmla="*/ 3997 w 10008"/>
              <a:gd name="connsiteY1" fmla="*/ 0 h 11255"/>
              <a:gd name="connsiteX2" fmla="*/ 3997 w 10008"/>
              <a:gd name="connsiteY2" fmla="*/ 10000 h 11255"/>
              <a:gd name="connsiteX3" fmla="*/ 10007 w 10008"/>
              <a:gd name="connsiteY3" fmla="*/ 11194 h 11255"/>
              <a:gd name="connsiteX4" fmla="*/ 10000 w 10008"/>
              <a:gd name="connsiteY4" fmla="*/ 9902 h 11255"/>
              <a:gd name="connsiteX0" fmla="*/ 0 w 10009"/>
              <a:gd name="connsiteY0" fmla="*/ 16 h 11255"/>
              <a:gd name="connsiteX1" fmla="*/ 3997 w 10009"/>
              <a:gd name="connsiteY1" fmla="*/ 0 h 11255"/>
              <a:gd name="connsiteX2" fmla="*/ 3997 w 10009"/>
              <a:gd name="connsiteY2" fmla="*/ 10000 h 11255"/>
              <a:gd name="connsiteX3" fmla="*/ 10007 w 10009"/>
              <a:gd name="connsiteY3" fmla="*/ 11194 h 11255"/>
              <a:gd name="connsiteX4" fmla="*/ 10000 w 10009"/>
              <a:gd name="connsiteY4" fmla="*/ 9902 h 11255"/>
              <a:gd name="connsiteX0" fmla="*/ 0 w 10013"/>
              <a:gd name="connsiteY0" fmla="*/ 16 h 11255"/>
              <a:gd name="connsiteX1" fmla="*/ 3997 w 10013"/>
              <a:gd name="connsiteY1" fmla="*/ 0 h 11255"/>
              <a:gd name="connsiteX2" fmla="*/ 3997 w 10013"/>
              <a:gd name="connsiteY2" fmla="*/ 10000 h 11255"/>
              <a:gd name="connsiteX3" fmla="*/ 10007 w 10013"/>
              <a:gd name="connsiteY3" fmla="*/ 11194 h 11255"/>
              <a:gd name="connsiteX4" fmla="*/ 10010 w 10013"/>
              <a:gd name="connsiteY4" fmla="*/ 9827 h 11255"/>
              <a:gd name="connsiteX0" fmla="*/ 0 w 10013"/>
              <a:gd name="connsiteY0" fmla="*/ 16 h 11194"/>
              <a:gd name="connsiteX1" fmla="*/ 3997 w 10013"/>
              <a:gd name="connsiteY1" fmla="*/ 0 h 11194"/>
              <a:gd name="connsiteX2" fmla="*/ 3997 w 10013"/>
              <a:gd name="connsiteY2" fmla="*/ 10000 h 11194"/>
              <a:gd name="connsiteX3" fmla="*/ 10007 w 10013"/>
              <a:gd name="connsiteY3" fmla="*/ 11194 h 11194"/>
              <a:gd name="connsiteX4" fmla="*/ 10010 w 10013"/>
              <a:gd name="connsiteY4" fmla="*/ 9827 h 11194"/>
              <a:gd name="connsiteX0" fmla="*/ 0 w 10013"/>
              <a:gd name="connsiteY0" fmla="*/ 16 h 11195"/>
              <a:gd name="connsiteX1" fmla="*/ 3997 w 10013"/>
              <a:gd name="connsiteY1" fmla="*/ 0 h 11195"/>
              <a:gd name="connsiteX2" fmla="*/ 4007 w 10013"/>
              <a:gd name="connsiteY2" fmla="*/ 10970 h 11195"/>
              <a:gd name="connsiteX3" fmla="*/ 10007 w 10013"/>
              <a:gd name="connsiteY3" fmla="*/ 11194 h 11195"/>
              <a:gd name="connsiteX4" fmla="*/ 10010 w 10013"/>
              <a:gd name="connsiteY4" fmla="*/ 9827 h 11195"/>
              <a:gd name="connsiteX0" fmla="*/ 0 w 10013"/>
              <a:gd name="connsiteY0" fmla="*/ 16 h 11197"/>
              <a:gd name="connsiteX1" fmla="*/ 3997 w 10013"/>
              <a:gd name="connsiteY1" fmla="*/ 0 h 11197"/>
              <a:gd name="connsiteX2" fmla="*/ 4007 w 10013"/>
              <a:gd name="connsiteY2" fmla="*/ 11071 h 11197"/>
              <a:gd name="connsiteX3" fmla="*/ 10007 w 10013"/>
              <a:gd name="connsiteY3" fmla="*/ 11194 h 11197"/>
              <a:gd name="connsiteX4" fmla="*/ 10010 w 10013"/>
              <a:gd name="connsiteY4" fmla="*/ 9827 h 11197"/>
              <a:gd name="connsiteX0" fmla="*/ 0 w 10013"/>
              <a:gd name="connsiteY0" fmla="*/ 16 h 11196"/>
              <a:gd name="connsiteX1" fmla="*/ 3997 w 10013"/>
              <a:gd name="connsiteY1" fmla="*/ 0 h 11196"/>
              <a:gd name="connsiteX2" fmla="*/ 4007 w 10013"/>
              <a:gd name="connsiteY2" fmla="*/ 11071 h 11196"/>
              <a:gd name="connsiteX3" fmla="*/ 10007 w 10013"/>
              <a:gd name="connsiteY3" fmla="*/ 11194 h 11196"/>
              <a:gd name="connsiteX4" fmla="*/ 10010 w 10013"/>
              <a:gd name="connsiteY4" fmla="*/ 9827 h 11196"/>
              <a:gd name="connsiteX0" fmla="*/ 0 w 10046"/>
              <a:gd name="connsiteY0" fmla="*/ 16 h 11135"/>
              <a:gd name="connsiteX1" fmla="*/ 3997 w 10046"/>
              <a:gd name="connsiteY1" fmla="*/ 0 h 11135"/>
              <a:gd name="connsiteX2" fmla="*/ 4007 w 10046"/>
              <a:gd name="connsiteY2" fmla="*/ 11071 h 11135"/>
              <a:gd name="connsiteX3" fmla="*/ 10046 w 10046"/>
              <a:gd name="connsiteY3" fmla="*/ 11127 h 11135"/>
              <a:gd name="connsiteX4" fmla="*/ 10010 w 10046"/>
              <a:gd name="connsiteY4" fmla="*/ 9827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822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822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577 h 11135"/>
              <a:gd name="connsiteX0" fmla="*/ 0 w 10052"/>
              <a:gd name="connsiteY0" fmla="*/ 16 h 11135"/>
              <a:gd name="connsiteX1" fmla="*/ 3997 w 10052"/>
              <a:gd name="connsiteY1" fmla="*/ 0 h 11135"/>
              <a:gd name="connsiteX2" fmla="*/ 4007 w 10052"/>
              <a:gd name="connsiteY2" fmla="*/ 11071 h 11135"/>
              <a:gd name="connsiteX3" fmla="*/ 10046 w 10052"/>
              <a:gd name="connsiteY3" fmla="*/ 11127 h 11135"/>
              <a:gd name="connsiteX4" fmla="*/ 10049 w 10052"/>
              <a:gd name="connsiteY4" fmla="*/ 8475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407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301 h 11135"/>
              <a:gd name="connsiteX0" fmla="*/ 0 w 10060"/>
              <a:gd name="connsiteY0" fmla="*/ 16 h 11135"/>
              <a:gd name="connsiteX1" fmla="*/ 3997 w 10060"/>
              <a:gd name="connsiteY1" fmla="*/ 0 h 11135"/>
              <a:gd name="connsiteX2" fmla="*/ 4007 w 10060"/>
              <a:gd name="connsiteY2" fmla="*/ 11071 h 11135"/>
              <a:gd name="connsiteX3" fmla="*/ 10046 w 10060"/>
              <a:gd name="connsiteY3" fmla="*/ 11127 h 11135"/>
              <a:gd name="connsiteX4" fmla="*/ 10059 w 10060"/>
              <a:gd name="connsiteY4" fmla="*/ 8301 h 11135"/>
              <a:gd name="connsiteX0" fmla="*/ 0 w 10059"/>
              <a:gd name="connsiteY0" fmla="*/ 16 h 11135"/>
              <a:gd name="connsiteX1" fmla="*/ 3997 w 10059"/>
              <a:gd name="connsiteY1" fmla="*/ 0 h 11135"/>
              <a:gd name="connsiteX2" fmla="*/ 4007 w 10059"/>
              <a:gd name="connsiteY2" fmla="*/ 11071 h 11135"/>
              <a:gd name="connsiteX3" fmla="*/ 10046 w 10059"/>
              <a:gd name="connsiteY3" fmla="*/ 11127 h 11135"/>
              <a:gd name="connsiteX4" fmla="*/ 10059 w 10059"/>
              <a:gd name="connsiteY4" fmla="*/ 8301 h 11135"/>
              <a:gd name="connsiteX0" fmla="*/ 0 w 10069"/>
              <a:gd name="connsiteY0" fmla="*/ 16 h 11135"/>
              <a:gd name="connsiteX1" fmla="*/ 3997 w 10069"/>
              <a:gd name="connsiteY1" fmla="*/ 0 h 11135"/>
              <a:gd name="connsiteX2" fmla="*/ 4007 w 10069"/>
              <a:gd name="connsiteY2" fmla="*/ 11071 h 11135"/>
              <a:gd name="connsiteX3" fmla="*/ 10046 w 10069"/>
              <a:gd name="connsiteY3" fmla="*/ 11127 h 11135"/>
              <a:gd name="connsiteX4" fmla="*/ 10069 w 10069"/>
              <a:gd name="connsiteY4" fmla="*/ 8160 h 11135"/>
              <a:gd name="connsiteX0" fmla="*/ 0 w 10069"/>
              <a:gd name="connsiteY0" fmla="*/ 16 h 11135"/>
              <a:gd name="connsiteX1" fmla="*/ 3997 w 10069"/>
              <a:gd name="connsiteY1" fmla="*/ 0 h 11135"/>
              <a:gd name="connsiteX2" fmla="*/ 4007 w 10069"/>
              <a:gd name="connsiteY2" fmla="*/ 11071 h 11135"/>
              <a:gd name="connsiteX3" fmla="*/ 10046 w 10069"/>
              <a:gd name="connsiteY3" fmla="*/ 11127 h 11135"/>
              <a:gd name="connsiteX4" fmla="*/ 10069 w 10069"/>
              <a:gd name="connsiteY4" fmla="*/ 8301 h 11135"/>
              <a:gd name="connsiteX0" fmla="*/ 0 w 10076"/>
              <a:gd name="connsiteY0" fmla="*/ 16 h 11165"/>
              <a:gd name="connsiteX1" fmla="*/ 3997 w 10076"/>
              <a:gd name="connsiteY1" fmla="*/ 0 h 11165"/>
              <a:gd name="connsiteX2" fmla="*/ 4007 w 10076"/>
              <a:gd name="connsiteY2" fmla="*/ 11071 h 11165"/>
              <a:gd name="connsiteX3" fmla="*/ 10075 w 10076"/>
              <a:gd name="connsiteY3" fmla="*/ 11162 h 11165"/>
              <a:gd name="connsiteX4" fmla="*/ 10069 w 10076"/>
              <a:gd name="connsiteY4" fmla="*/ 8301 h 11165"/>
              <a:gd name="connsiteX0" fmla="*/ 0 w 10076"/>
              <a:gd name="connsiteY0" fmla="*/ 16 h 11165"/>
              <a:gd name="connsiteX1" fmla="*/ 3997 w 10076"/>
              <a:gd name="connsiteY1" fmla="*/ 0 h 11165"/>
              <a:gd name="connsiteX2" fmla="*/ 4007 w 10076"/>
              <a:gd name="connsiteY2" fmla="*/ 11071 h 11165"/>
              <a:gd name="connsiteX3" fmla="*/ 10075 w 10076"/>
              <a:gd name="connsiteY3" fmla="*/ 11162 h 11165"/>
              <a:gd name="connsiteX4" fmla="*/ 10069 w 10076"/>
              <a:gd name="connsiteY4" fmla="*/ 8160 h 11165"/>
              <a:gd name="connsiteX0" fmla="*/ 0 w 9536"/>
              <a:gd name="connsiteY0" fmla="*/ 0 h 11180"/>
              <a:gd name="connsiteX1" fmla="*/ 3457 w 9536"/>
              <a:gd name="connsiteY1" fmla="*/ 15 h 11180"/>
              <a:gd name="connsiteX2" fmla="*/ 3467 w 9536"/>
              <a:gd name="connsiteY2" fmla="*/ 11086 h 11180"/>
              <a:gd name="connsiteX3" fmla="*/ 9535 w 9536"/>
              <a:gd name="connsiteY3" fmla="*/ 11177 h 11180"/>
              <a:gd name="connsiteX4" fmla="*/ 9529 w 9536"/>
              <a:gd name="connsiteY4" fmla="*/ 8175 h 11180"/>
              <a:gd name="connsiteX0" fmla="*/ 0 w 9999"/>
              <a:gd name="connsiteY0" fmla="*/ 0 h 10000"/>
              <a:gd name="connsiteX1" fmla="*/ 3625 w 9999"/>
              <a:gd name="connsiteY1" fmla="*/ 13 h 10000"/>
              <a:gd name="connsiteX2" fmla="*/ 3636 w 9999"/>
              <a:gd name="connsiteY2" fmla="*/ 9916 h 10000"/>
              <a:gd name="connsiteX3" fmla="*/ 9999 w 9999"/>
              <a:gd name="connsiteY3" fmla="*/ 9997 h 10000"/>
              <a:gd name="connsiteX0" fmla="*/ 0 w 5172"/>
              <a:gd name="connsiteY0" fmla="*/ 0 h 9962"/>
              <a:gd name="connsiteX1" fmla="*/ 3625 w 5172"/>
              <a:gd name="connsiteY1" fmla="*/ 13 h 9962"/>
              <a:gd name="connsiteX2" fmla="*/ 3636 w 5172"/>
              <a:gd name="connsiteY2" fmla="*/ 9916 h 9962"/>
              <a:gd name="connsiteX3" fmla="*/ 5172 w 5172"/>
              <a:gd name="connsiteY3" fmla="*/ 9950 h 9962"/>
              <a:gd name="connsiteX0" fmla="*/ 0 w 9954"/>
              <a:gd name="connsiteY0" fmla="*/ 0 h 10000"/>
              <a:gd name="connsiteX1" fmla="*/ 7009 w 9954"/>
              <a:gd name="connsiteY1" fmla="*/ 13 h 10000"/>
              <a:gd name="connsiteX2" fmla="*/ 7030 w 9954"/>
              <a:gd name="connsiteY2" fmla="*/ 9954 h 10000"/>
              <a:gd name="connsiteX3" fmla="*/ 9954 w 9954"/>
              <a:gd name="connsiteY3" fmla="*/ 9988 h 10000"/>
              <a:gd name="connsiteX0" fmla="*/ 0 w 10000"/>
              <a:gd name="connsiteY0" fmla="*/ 0 h 10000"/>
              <a:gd name="connsiteX1" fmla="*/ 7041 w 10000"/>
              <a:gd name="connsiteY1" fmla="*/ 13 h 10000"/>
              <a:gd name="connsiteX2" fmla="*/ 7045 w 10000"/>
              <a:gd name="connsiteY2" fmla="*/ 9954 h 10000"/>
              <a:gd name="connsiteX3" fmla="*/ 10000 w 10000"/>
              <a:gd name="connsiteY3" fmla="*/ 9988 h 10000"/>
              <a:gd name="connsiteX0" fmla="*/ 0 w 10555"/>
              <a:gd name="connsiteY0" fmla="*/ 0 h 9963"/>
              <a:gd name="connsiteX1" fmla="*/ 7041 w 10555"/>
              <a:gd name="connsiteY1" fmla="*/ 13 h 9963"/>
              <a:gd name="connsiteX2" fmla="*/ 7045 w 10555"/>
              <a:gd name="connsiteY2" fmla="*/ 9954 h 9963"/>
              <a:gd name="connsiteX3" fmla="*/ 10555 w 10555"/>
              <a:gd name="connsiteY3" fmla="*/ 9732 h 9963"/>
              <a:gd name="connsiteX0" fmla="*/ 0 w 10000"/>
              <a:gd name="connsiteY0" fmla="*/ 0 h 10000"/>
              <a:gd name="connsiteX1" fmla="*/ 6671 w 10000"/>
              <a:gd name="connsiteY1" fmla="*/ 13 h 10000"/>
              <a:gd name="connsiteX2" fmla="*/ 6675 w 10000"/>
              <a:gd name="connsiteY2" fmla="*/ 9991 h 10000"/>
              <a:gd name="connsiteX3" fmla="*/ 10000 w 10000"/>
              <a:gd name="connsiteY3" fmla="*/ 9768 h 10000"/>
              <a:gd name="connsiteX0" fmla="*/ 0 w 10031"/>
              <a:gd name="connsiteY0" fmla="*/ 0 h 10106"/>
              <a:gd name="connsiteX1" fmla="*/ 6671 w 10031"/>
              <a:gd name="connsiteY1" fmla="*/ 13 h 10106"/>
              <a:gd name="connsiteX2" fmla="*/ 6675 w 10031"/>
              <a:gd name="connsiteY2" fmla="*/ 9991 h 10106"/>
              <a:gd name="connsiteX3" fmla="*/ 10031 w 10031"/>
              <a:gd name="connsiteY3" fmla="*/ 10104 h 10106"/>
              <a:gd name="connsiteX0" fmla="*/ 0 w 9722"/>
              <a:gd name="connsiteY0" fmla="*/ 0 h 10106"/>
              <a:gd name="connsiteX1" fmla="*/ 6671 w 9722"/>
              <a:gd name="connsiteY1" fmla="*/ 13 h 10106"/>
              <a:gd name="connsiteX2" fmla="*/ 6675 w 9722"/>
              <a:gd name="connsiteY2" fmla="*/ 9991 h 10106"/>
              <a:gd name="connsiteX3" fmla="*/ 9722 w 9722"/>
              <a:gd name="connsiteY3" fmla="*/ 10104 h 10106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866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23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23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23 w 10000"/>
              <a:gd name="connsiteY2" fmla="*/ 9886 h 10000"/>
              <a:gd name="connsiteX3" fmla="*/ 10000 w 10000"/>
              <a:gd name="connsiteY3" fmla="*/ 9998 h 10000"/>
              <a:gd name="connsiteX0" fmla="*/ 0 w 10000"/>
              <a:gd name="connsiteY0" fmla="*/ 0 h 9998"/>
              <a:gd name="connsiteX1" fmla="*/ 6400 w 10000"/>
              <a:gd name="connsiteY1" fmla="*/ 13 h 9998"/>
              <a:gd name="connsiteX2" fmla="*/ 6723 w 10000"/>
              <a:gd name="connsiteY2" fmla="*/ 9886 h 9998"/>
              <a:gd name="connsiteX3" fmla="*/ 10000 w 10000"/>
              <a:gd name="connsiteY3" fmla="*/ 9998 h 9998"/>
              <a:gd name="connsiteX0" fmla="*/ 0 w 10000"/>
              <a:gd name="connsiteY0" fmla="*/ 0 h 10287"/>
              <a:gd name="connsiteX1" fmla="*/ 6400 w 10000"/>
              <a:gd name="connsiteY1" fmla="*/ 13 h 10287"/>
              <a:gd name="connsiteX2" fmla="*/ 6739 w 10000"/>
              <a:gd name="connsiteY2" fmla="*/ 10287 h 10287"/>
              <a:gd name="connsiteX3" fmla="*/ 10000 w 10000"/>
              <a:gd name="connsiteY3" fmla="*/ 10000 h 10287"/>
              <a:gd name="connsiteX0" fmla="*/ 0 w 10000"/>
              <a:gd name="connsiteY0" fmla="*/ 0 h 10000"/>
              <a:gd name="connsiteX1" fmla="*/ 6400 w 10000"/>
              <a:gd name="connsiteY1" fmla="*/ 13 h 10000"/>
              <a:gd name="connsiteX2" fmla="*/ 6707 w 10000"/>
              <a:gd name="connsiteY2" fmla="*/ 9888 h 10000"/>
              <a:gd name="connsiteX3" fmla="*/ 10000 w 10000"/>
              <a:gd name="connsiteY3" fmla="*/ 10000 h 10000"/>
              <a:gd name="connsiteX0" fmla="*/ 0 w 10000"/>
              <a:gd name="connsiteY0" fmla="*/ 0 h 10088"/>
              <a:gd name="connsiteX1" fmla="*/ 6400 w 10000"/>
              <a:gd name="connsiteY1" fmla="*/ 13 h 10088"/>
              <a:gd name="connsiteX2" fmla="*/ 6691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400 w 10000"/>
              <a:gd name="connsiteY1" fmla="*/ 13 h 10088"/>
              <a:gd name="connsiteX2" fmla="*/ 6691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6691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6352 w 10000"/>
              <a:gd name="connsiteY1" fmla="*/ 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8695 w 10000"/>
              <a:gd name="connsiteY1" fmla="*/ 2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000"/>
              <a:gd name="connsiteY0" fmla="*/ 0 h 10088"/>
              <a:gd name="connsiteX1" fmla="*/ 8695 w 10000"/>
              <a:gd name="connsiteY1" fmla="*/ 213 h 10088"/>
              <a:gd name="connsiteX2" fmla="*/ 8699 w 10000"/>
              <a:gd name="connsiteY2" fmla="*/ 10088 h 10088"/>
              <a:gd name="connsiteX3" fmla="*/ 10000 w 10000"/>
              <a:gd name="connsiteY3" fmla="*/ 10000 h 10088"/>
              <a:gd name="connsiteX0" fmla="*/ 0 w 10297"/>
              <a:gd name="connsiteY0" fmla="*/ 0 h 10088"/>
              <a:gd name="connsiteX1" fmla="*/ 8695 w 10297"/>
              <a:gd name="connsiteY1" fmla="*/ 213 h 10088"/>
              <a:gd name="connsiteX2" fmla="*/ 8699 w 10297"/>
              <a:gd name="connsiteY2" fmla="*/ 10088 h 10088"/>
              <a:gd name="connsiteX3" fmla="*/ 10297 w 10297"/>
              <a:gd name="connsiteY3" fmla="*/ 10000 h 10088"/>
              <a:gd name="connsiteX0" fmla="*/ 0 w 9451"/>
              <a:gd name="connsiteY0" fmla="*/ 0 h 10088"/>
              <a:gd name="connsiteX1" fmla="*/ 8695 w 9451"/>
              <a:gd name="connsiteY1" fmla="*/ 213 h 10088"/>
              <a:gd name="connsiteX2" fmla="*/ 8699 w 9451"/>
              <a:gd name="connsiteY2" fmla="*/ 10088 h 10088"/>
              <a:gd name="connsiteX3" fmla="*/ 9451 w 9451"/>
              <a:gd name="connsiteY3" fmla="*/ 9784 h 10088"/>
              <a:gd name="connsiteX0" fmla="*/ 0 w 10000"/>
              <a:gd name="connsiteY0" fmla="*/ 0 h 10000"/>
              <a:gd name="connsiteX1" fmla="*/ 9200 w 10000"/>
              <a:gd name="connsiteY1" fmla="*/ 211 h 10000"/>
              <a:gd name="connsiteX2" fmla="*/ 9204 w 10000"/>
              <a:gd name="connsiteY2" fmla="*/ 10000 h 10000"/>
              <a:gd name="connsiteX3" fmla="*/ 10000 w 10000"/>
              <a:gd name="connsiteY3" fmla="*/ 9699 h 10000"/>
              <a:gd name="connsiteX0" fmla="*/ 0 w 10000"/>
              <a:gd name="connsiteY0" fmla="*/ 0 h 10000"/>
              <a:gd name="connsiteX1" fmla="*/ 9200 w 10000"/>
              <a:gd name="connsiteY1" fmla="*/ 211 h 10000"/>
              <a:gd name="connsiteX2" fmla="*/ 9204 w 10000"/>
              <a:gd name="connsiteY2" fmla="*/ 10000 h 10000"/>
              <a:gd name="connsiteX3" fmla="*/ 10000 w 10000"/>
              <a:gd name="connsiteY3" fmla="*/ 9699 h 10000"/>
              <a:gd name="connsiteX0" fmla="*/ 0 w 10019"/>
              <a:gd name="connsiteY0" fmla="*/ 0 h 10462"/>
              <a:gd name="connsiteX1" fmla="*/ 9200 w 10019"/>
              <a:gd name="connsiteY1" fmla="*/ 211 h 10462"/>
              <a:gd name="connsiteX2" fmla="*/ 9204 w 10019"/>
              <a:gd name="connsiteY2" fmla="*/ 10000 h 10462"/>
              <a:gd name="connsiteX3" fmla="*/ 10019 w 10019"/>
              <a:gd name="connsiteY3" fmla="*/ 10341 h 10462"/>
              <a:gd name="connsiteX0" fmla="*/ 0 w 9982"/>
              <a:gd name="connsiteY0" fmla="*/ 0 h 10000"/>
              <a:gd name="connsiteX1" fmla="*/ 9200 w 9982"/>
              <a:gd name="connsiteY1" fmla="*/ 211 h 10000"/>
              <a:gd name="connsiteX2" fmla="*/ 9204 w 9982"/>
              <a:gd name="connsiteY2" fmla="*/ 10000 h 10000"/>
              <a:gd name="connsiteX3" fmla="*/ 9982 w 9982"/>
              <a:gd name="connsiteY3" fmla="*/ 9699 h 10000"/>
              <a:gd name="connsiteX0" fmla="*/ 0 w 10000"/>
              <a:gd name="connsiteY0" fmla="*/ 0 h 10000"/>
              <a:gd name="connsiteX1" fmla="*/ 9217 w 10000"/>
              <a:gd name="connsiteY1" fmla="*/ 211 h 10000"/>
              <a:gd name="connsiteX2" fmla="*/ 9221 w 10000"/>
              <a:gd name="connsiteY2" fmla="*/ 10000 h 10000"/>
              <a:gd name="connsiteX3" fmla="*/ 10000 w 10000"/>
              <a:gd name="connsiteY3" fmla="*/ 9699 h 10000"/>
              <a:gd name="connsiteX0" fmla="*/ 0 w 10000"/>
              <a:gd name="connsiteY0" fmla="*/ 54 h 10054"/>
              <a:gd name="connsiteX1" fmla="*/ 8769 w 10000"/>
              <a:gd name="connsiteY1" fmla="*/ 16 h 10054"/>
              <a:gd name="connsiteX2" fmla="*/ 9221 w 10000"/>
              <a:gd name="connsiteY2" fmla="*/ 10054 h 10054"/>
              <a:gd name="connsiteX3" fmla="*/ 10000 w 10000"/>
              <a:gd name="connsiteY3" fmla="*/ 9753 h 10054"/>
              <a:gd name="connsiteX0" fmla="*/ 0 w 10000"/>
              <a:gd name="connsiteY0" fmla="*/ 0 h 10000"/>
              <a:gd name="connsiteX1" fmla="*/ 8918 w 10000"/>
              <a:gd name="connsiteY1" fmla="*/ 128 h 10000"/>
              <a:gd name="connsiteX2" fmla="*/ 9221 w 10000"/>
              <a:gd name="connsiteY2" fmla="*/ 10000 h 10000"/>
              <a:gd name="connsiteX3" fmla="*/ 10000 w 10000"/>
              <a:gd name="connsiteY3" fmla="*/ 9699 h 10000"/>
              <a:gd name="connsiteX0" fmla="*/ 0 w 10000"/>
              <a:gd name="connsiteY0" fmla="*/ 0 h 10000"/>
              <a:gd name="connsiteX1" fmla="*/ 8918 w 10000"/>
              <a:gd name="connsiteY1" fmla="*/ 128 h 10000"/>
              <a:gd name="connsiteX2" fmla="*/ 9221 w 10000"/>
              <a:gd name="connsiteY2" fmla="*/ 10000 h 10000"/>
              <a:gd name="connsiteX3" fmla="*/ 10000 w 10000"/>
              <a:gd name="connsiteY3" fmla="*/ 9699 h 10000"/>
              <a:gd name="connsiteX0" fmla="*/ 0 w 10000"/>
              <a:gd name="connsiteY0" fmla="*/ 38 h 9872"/>
              <a:gd name="connsiteX1" fmla="*/ 8918 w 10000"/>
              <a:gd name="connsiteY1" fmla="*/ 0 h 9872"/>
              <a:gd name="connsiteX2" fmla="*/ 9221 w 10000"/>
              <a:gd name="connsiteY2" fmla="*/ 9872 h 9872"/>
              <a:gd name="connsiteX3" fmla="*/ 10000 w 10000"/>
              <a:gd name="connsiteY3" fmla="*/ 9571 h 9872"/>
              <a:gd name="connsiteX0" fmla="*/ 0 w 10000"/>
              <a:gd name="connsiteY0" fmla="*/ 0 h 9962"/>
              <a:gd name="connsiteX1" fmla="*/ 8918 w 10000"/>
              <a:gd name="connsiteY1" fmla="*/ 130 h 9962"/>
              <a:gd name="connsiteX2" fmla="*/ 9221 w 10000"/>
              <a:gd name="connsiteY2" fmla="*/ 9962 h 9962"/>
              <a:gd name="connsiteX3" fmla="*/ 10000 w 10000"/>
              <a:gd name="connsiteY3" fmla="*/ 9657 h 9962"/>
              <a:gd name="connsiteX0" fmla="*/ 0 w 10000"/>
              <a:gd name="connsiteY0" fmla="*/ 0 h 10000"/>
              <a:gd name="connsiteX1" fmla="*/ 9216 w 10000"/>
              <a:gd name="connsiteY1" fmla="*/ 46 h 10000"/>
              <a:gd name="connsiteX2" fmla="*/ 9221 w 10000"/>
              <a:gd name="connsiteY2" fmla="*/ 10000 h 10000"/>
              <a:gd name="connsiteX3" fmla="*/ 10000 w 10000"/>
              <a:gd name="connsiteY3" fmla="*/ 9694 h 10000"/>
              <a:gd name="connsiteX0" fmla="*/ 0 w 11268"/>
              <a:gd name="connsiteY0" fmla="*/ 0 h 10000"/>
              <a:gd name="connsiteX1" fmla="*/ 9216 w 11268"/>
              <a:gd name="connsiteY1" fmla="*/ 46 h 10000"/>
              <a:gd name="connsiteX2" fmla="*/ 9221 w 11268"/>
              <a:gd name="connsiteY2" fmla="*/ 10000 h 10000"/>
              <a:gd name="connsiteX3" fmla="*/ 11268 w 11268"/>
              <a:gd name="connsiteY3" fmla="*/ 9694 h 10000"/>
              <a:gd name="connsiteX0" fmla="*/ 0 w 11268"/>
              <a:gd name="connsiteY0" fmla="*/ 0 h 10000"/>
              <a:gd name="connsiteX1" fmla="*/ 9216 w 11268"/>
              <a:gd name="connsiteY1" fmla="*/ 46 h 10000"/>
              <a:gd name="connsiteX2" fmla="*/ 9221 w 11268"/>
              <a:gd name="connsiteY2" fmla="*/ 10000 h 10000"/>
              <a:gd name="connsiteX3" fmla="*/ 11268 w 11268"/>
              <a:gd name="connsiteY3" fmla="*/ 9694 h 10000"/>
              <a:gd name="connsiteX0" fmla="*/ 0 w 11268"/>
              <a:gd name="connsiteY0" fmla="*/ 0 h 10115"/>
              <a:gd name="connsiteX1" fmla="*/ 9216 w 11268"/>
              <a:gd name="connsiteY1" fmla="*/ 46 h 10115"/>
              <a:gd name="connsiteX2" fmla="*/ 9221 w 11268"/>
              <a:gd name="connsiteY2" fmla="*/ 10000 h 10115"/>
              <a:gd name="connsiteX3" fmla="*/ 11268 w 11268"/>
              <a:gd name="connsiteY3" fmla="*/ 10115 h 10115"/>
              <a:gd name="connsiteX0" fmla="*/ 0 w 11417"/>
              <a:gd name="connsiteY0" fmla="*/ 0 h 10031"/>
              <a:gd name="connsiteX1" fmla="*/ 9216 w 11417"/>
              <a:gd name="connsiteY1" fmla="*/ 46 h 10031"/>
              <a:gd name="connsiteX2" fmla="*/ 9221 w 11417"/>
              <a:gd name="connsiteY2" fmla="*/ 10000 h 10031"/>
              <a:gd name="connsiteX3" fmla="*/ 11417 w 11417"/>
              <a:gd name="connsiteY3" fmla="*/ 10031 h 10031"/>
              <a:gd name="connsiteX0" fmla="*/ 0 w 11417"/>
              <a:gd name="connsiteY0" fmla="*/ 0 h 10031"/>
              <a:gd name="connsiteX1" fmla="*/ 9216 w 11417"/>
              <a:gd name="connsiteY1" fmla="*/ 46 h 10031"/>
              <a:gd name="connsiteX2" fmla="*/ 9221 w 11417"/>
              <a:gd name="connsiteY2" fmla="*/ 10000 h 10031"/>
              <a:gd name="connsiteX3" fmla="*/ 11417 w 11417"/>
              <a:gd name="connsiteY3" fmla="*/ 10031 h 1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17" h="10031">
                <a:moveTo>
                  <a:pt x="0" y="0"/>
                </a:moveTo>
                <a:lnTo>
                  <a:pt x="9216" y="46"/>
                </a:lnTo>
                <a:cubicBezTo>
                  <a:pt x="9214" y="5031"/>
                  <a:pt x="9220" y="4685"/>
                  <a:pt x="9221" y="10000"/>
                </a:cubicBezTo>
                <a:cubicBezTo>
                  <a:pt x="10289" y="9861"/>
                  <a:pt x="9912" y="9977"/>
                  <a:pt x="11417" y="10031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" name="Text Box 73" descr="60%"/>
          <p:cNvSpPr txBox="1">
            <a:spLocks noChangeArrowheads="1"/>
          </p:cNvSpPr>
          <p:nvPr/>
        </p:nvSpPr>
        <p:spPr bwMode="auto">
          <a:xfrm>
            <a:off x="7529835" y="2039713"/>
            <a:ext cx="1008063" cy="287337"/>
          </a:xfrm>
          <a:prstGeom prst="rect">
            <a:avLst/>
          </a:prstGeom>
          <a:pattFill prst="pct60">
            <a:fgClr>
              <a:srgbClr val="FFCC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Стеническое </a:t>
            </a:r>
            <a:r>
              <a:rPr lang="ru-RU" altLang="ru-RU" sz="1000" b="1" dirty="0"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Times New Roman" pitchFamily="18" charset="0"/>
                <a:cs typeface="Times New Roman" pitchFamily="18" charset="0"/>
              </a:rPr>
              <a:t>астеническое</a:t>
            </a:r>
          </a:p>
        </p:txBody>
      </p:sp>
      <p:sp>
        <p:nvSpPr>
          <p:cNvPr id="257" name="Freeform 111"/>
          <p:cNvSpPr>
            <a:spLocks/>
          </p:cNvSpPr>
          <p:nvPr/>
        </p:nvSpPr>
        <p:spPr bwMode="auto">
          <a:xfrm>
            <a:off x="6924694" y="2183381"/>
            <a:ext cx="606029" cy="351168"/>
          </a:xfrm>
          <a:custGeom>
            <a:avLst/>
            <a:gdLst>
              <a:gd name="T0" fmla="*/ 0 w 272"/>
              <a:gd name="T1" fmla="*/ 2147483647 h 166"/>
              <a:gd name="T2" fmla="*/ 2147483647 w 272"/>
              <a:gd name="T3" fmla="*/ 2147483647 h 166"/>
              <a:gd name="T4" fmla="*/ 2147483647 w 272"/>
              <a:gd name="T5" fmla="*/ 0 h 166"/>
              <a:gd name="T6" fmla="*/ 2147483647 w 272"/>
              <a:gd name="T7" fmla="*/ 0 h 16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72" h="166">
                <a:moveTo>
                  <a:pt x="0" y="166"/>
                </a:moveTo>
                <a:lnTo>
                  <a:pt x="83" y="166"/>
                </a:lnTo>
                <a:lnTo>
                  <a:pt x="213" y="0"/>
                </a:lnTo>
                <a:lnTo>
                  <a:pt x="272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8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264782" y="4973876"/>
            <a:ext cx="452017" cy="111976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10800" rIns="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900" dirty="0" smtClean="0">
                <a:latin typeface="Times New Roman" pitchFamily="18" charset="0"/>
                <a:cs typeface="Times New Roman" pitchFamily="18" charset="0"/>
              </a:rPr>
              <a:t>Интелл.</a:t>
            </a:r>
            <a:endParaRPr lang="ru-RU" alt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0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264782" y="5101673"/>
            <a:ext cx="452017" cy="111976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10800" rIns="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900" dirty="0" err="1" smtClean="0">
                <a:latin typeface="Times New Roman" pitchFamily="18" charset="0"/>
                <a:cs typeface="Times New Roman" pitchFamily="18" charset="0"/>
              </a:rPr>
              <a:t>Эмоц</a:t>
            </a:r>
            <a:r>
              <a:rPr lang="ru-RU" altLang="ru-RU" sz="9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1" name="Text Box 138" descr="Точечные ромбики"/>
          <p:cNvSpPr txBox="1">
            <a:spLocks noChangeArrowheads="1"/>
          </p:cNvSpPr>
          <p:nvPr/>
        </p:nvSpPr>
        <p:spPr bwMode="auto">
          <a:xfrm>
            <a:off x="5262488" y="5230688"/>
            <a:ext cx="452017" cy="111976"/>
          </a:xfrm>
          <a:prstGeom prst="rect">
            <a:avLst/>
          </a:prstGeom>
          <a:pattFill prst="dotDmnd">
            <a:fgClr>
              <a:srgbClr val="FF330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10800" rIns="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900" dirty="0" smtClean="0">
                <a:latin typeface="Times New Roman" pitchFamily="18" charset="0"/>
                <a:cs typeface="Times New Roman" pitchFamily="18" charset="0"/>
              </a:rPr>
              <a:t>Волевые</a:t>
            </a:r>
            <a:endParaRPr lang="ru-RU" alt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2" name="Freeform 76"/>
          <p:cNvSpPr>
            <a:spLocks/>
          </p:cNvSpPr>
          <p:nvPr/>
        </p:nvSpPr>
        <p:spPr bwMode="auto">
          <a:xfrm rot="5400000">
            <a:off x="5049924" y="5180904"/>
            <a:ext cx="366007" cy="63706"/>
          </a:xfrm>
          <a:custGeom>
            <a:avLst/>
            <a:gdLst>
              <a:gd name="T0" fmla="*/ 0 w 62"/>
              <a:gd name="T1" fmla="*/ 0 h 153"/>
              <a:gd name="T2" fmla="*/ 0 w 62"/>
              <a:gd name="T3" fmla="*/ 2147483647 h 153"/>
              <a:gd name="T4" fmla="*/ 2147483647 w 62"/>
              <a:gd name="T5" fmla="*/ 2147483647 h 153"/>
              <a:gd name="T6" fmla="*/ 0 60000 65536"/>
              <a:gd name="T7" fmla="*/ 0 60000 65536"/>
              <a:gd name="T8" fmla="*/ 0 60000 65536"/>
              <a:gd name="connsiteX0" fmla="*/ 0 w 12355"/>
              <a:gd name="connsiteY0" fmla="*/ 0 h 10000"/>
              <a:gd name="connsiteX1" fmla="*/ 0 w 12355"/>
              <a:gd name="connsiteY1" fmla="*/ 10000 h 10000"/>
              <a:gd name="connsiteX2" fmla="*/ 12355 w 12355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355" h="10000">
                <a:moveTo>
                  <a:pt x="0" y="0"/>
                </a:moveTo>
                <a:lnTo>
                  <a:pt x="0" y="10000"/>
                </a:lnTo>
                <a:lnTo>
                  <a:pt x="12355" y="1000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63" name="Freeform 76"/>
          <p:cNvSpPr>
            <a:spLocks/>
          </p:cNvSpPr>
          <p:nvPr/>
        </p:nvSpPr>
        <p:spPr bwMode="auto">
          <a:xfrm rot="5400000">
            <a:off x="5233059" y="5126748"/>
            <a:ext cx="0" cy="63445"/>
          </a:xfrm>
          <a:custGeom>
            <a:avLst/>
            <a:gdLst>
              <a:gd name="T0" fmla="*/ 0 w 62"/>
              <a:gd name="T1" fmla="*/ 0 h 153"/>
              <a:gd name="T2" fmla="*/ 0 w 62"/>
              <a:gd name="T3" fmla="*/ 2147483647 h 153"/>
              <a:gd name="T4" fmla="*/ 2147483647 w 62"/>
              <a:gd name="T5" fmla="*/ 2147483647 h 153"/>
              <a:gd name="T6" fmla="*/ 0 60000 65536"/>
              <a:gd name="T7" fmla="*/ 0 60000 65536"/>
              <a:gd name="T8" fmla="*/ 0 60000 65536"/>
              <a:gd name="connsiteX0" fmla="*/ 0 w 12355"/>
              <a:gd name="connsiteY0" fmla="*/ 0 h 10000"/>
              <a:gd name="connsiteX1" fmla="*/ 0 w 12355"/>
              <a:gd name="connsiteY1" fmla="*/ 10000 h 10000"/>
              <a:gd name="connsiteX2" fmla="*/ 12355 w 12355"/>
              <a:gd name="connsiteY2" fmla="*/ 10000 h 10000"/>
              <a:gd name="connsiteX0" fmla="*/ 0 w 0"/>
              <a:gd name="connsiteY0" fmla="*/ 0 h 10000"/>
              <a:gd name="connsiteX1" fmla="*/ 0 w 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000">
                <a:moveTo>
                  <a:pt x="0" y="0"/>
                </a:moveTo>
                <a:lnTo>
                  <a:pt x="0" y="1000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66" name="Freeform 76"/>
          <p:cNvSpPr>
            <a:spLocks/>
          </p:cNvSpPr>
          <p:nvPr/>
        </p:nvSpPr>
        <p:spPr bwMode="auto">
          <a:xfrm flipV="1">
            <a:off x="5714503" y="5039758"/>
            <a:ext cx="84620" cy="109066"/>
          </a:xfrm>
          <a:custGeom>
            <a:avLst/>
            <a:gdLst>
              <a:gd name="T0" fmla="*/ 0 w 57"/>
              <a:gd name="T1" fmla="*/ 0 h 1"/>
              <a:gd name="T2" fmla="*/ 0 w 57"/>
              <a:gd name="T3" fmla="*/ 2147483647 h 1"/>
              <a:gd name="T4" fmla="*/ 2147483647 w 57"/>
              <a:gd name="T5" fmla="*/ 2147483647 h 1"/>
              <a:gd name="T6" fmla="*/ 0 60000 65536"/>
              <a:gd name="T7" fmla="*/ 0 60000 65536"/>
              <a:gd name="T8" fmla="*/ 0 60000 65536"/>
              <a:gd name="connsiteX0" fmla="*/ 10000 w 10000"/>
              <a:gd name="connsiteY0" fmla="*/ 635875 h 635875"/>
              <a:gd name="connsiteX1" fmla="*/ 0 w 10000"/>
              <a:gd name="connsiteY1" fmla="*/ 0 h 635875"/>
              <a:gd name="connsiteX0" fmla="*/ 10000 w 10000"/>
              <a:gd name="connsiteY0" fmla="*/ 657015 h 657015"/>
              <a:gd name="connsiteX1" fmla="*/ 0 w 10000"/>
              <a:gd name="connsiteY1" fmla="*/ 21140 h 657015"/>
              <a:gd name="connsiteX0" fmla="*/ 10000 w 10000"/>
              <a:gd name="connsiteY0" fmla="*/ 677305 h 677305"/>
              <a:gd name="connsiteX1" fmla="*/ 0 w 10000"/>
              <a:gd name="connsiteY1" fmla="*/ 41430 h 677305"/>
              <a:gd name="connsiteX0" fmla="*/ 10000 w 10000"/>
              <a:gd name="connsiteY0" fmla="*/ 749559 h 749559"/>
              <a:gd name="connsiteX1" fmla="*/ 0 w 10000"/>
              <a:gd name="connsiteY1" fmla="*/ 113684 h 749559"/>
              <a:gd name="connsiteX0" fmla="*/ 10000 w 10000"/>
              <a:gd name="connsiteY0" fmla="*/ 727311 h 727311"/>
              <a:gd name="connsiteX1" fmla="*/ 0 w 10000"/>
              <a:gd name="connsiteY1" fmla="*/ 91436 h 727311"/>
              <a:gd name="connsiteX0" fmla="*/ 10000 w 10000"/>
              <a:gd name="connsiteY0" fmla="*/ 696121 h 696121"/>
              <a:gd name="connsiteX1" fmla="*/ 0 w 10000"/>
              <a:gd name="connsiteY1" fmla="*/ 60246 h 696121"/>
              <a:gd name="connsiteX0" fmla="*/ 10000 w 10000"/>
              <a:gd name="connsiteY0" fmla="*/ 686574 h 686574"/>
              <a:gd name="connsiteX1" fmla="*/ 5485 w 10000"/>
              <a:gd name="connsiteY1" fmla="*/ 641631 h 686574"/>
              <a:gd name="connsiteX2" fmla="*/ 0 w 10000"/>
              <a:gd name="connsiteY2" fmla="*/ 50699 h 686574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689207 h 689207"/>
              <a:gd name="connsiteX1" fmla="*/ 5485 w 10000"/>
              <a:gd name="connsiteY1" fmla="*/ 675819 h 689207"/>
              <a:gd name="connsiteX2" fmla="*/ 0 w 10000"/>
              <a:gd name="connsiteY2" fmla="*/ 84887 h 689207"/>
              <a:gd name="connsiteX0" fmla="*/ 7614 w 7614"/>
              <a:gd name="connsiteY0" fmla="*/ 768086 h 768086"/>
              <a:gd name="connsiteX1" fmla="*/ 5485 w 7614"/>
              <a:gd name="connsiteY1" fmla="*/ 675819 h 768086"/>
              <a:gd name="connsiteX2" fmla="*/ 0 w 7614"/>
              <a:gd name="connsiteY2" fmla="*/ 84887 h 768086"/>
              <a:gd name="connsiteX0" fmla="*/ 12872 w 12872"/>
              <a:gd name="connsiteY0" fmla="*/ 9178 h 9178"/>
              <a:gd name="connsiteX1" fmla="*/ 7204 w 12872"/>
              <a:gd name="connsiteY1" fmla="*/ 8799 h 9178"/>
              <a:gd name="connsiteX2" fmla="*/ 0 w 12872"/>
              <a:gd name="connsiteY2" fmla="*/ 1105 h 9178"/>
              <a:gd name="connsiteX0" fmla="*/ 10000 w 10000"/>
              <a:gd name="connsiteY0" fmla="*/ 10000 h 10128"/>
              <a:gd name="connsiteX1" fmla="*/ 5597 w 10000"/>
              <a:gd name="connsiteY1" fmla="*/ 9587 h 10128"/>
              <a:gd name="connsiteX2" fmla="*/ 0 w 10000"/>
              <a:gd name="connsiteY2" fmla="*/ 1204 h 10128"/>
              <a:gd name="connsiteX0" fmla="*/ 10000 w 10000"/>
              <a:gd name="connsiteY0" fmla="*/ 9776 h 9931"/>
              <a:gd name="connsiteX1" fmla="*/ 5597 w 10000"/>
              <a:gd name="connsiteY1" fmla="*/ 9587 h 9931"/>
              <a:gd name="connsiteX2" fmla="*/ 0 w 10000"/>
              <a:gd name="connsiteY2" fmla="*/ 1204 h 9931"/>
              <a:gd name="connsiteX0" fmla="*/ 9797 w 9797"/>
              <a:gd name="connsiteY0" fmla="*/ 9393 h 9660"/>
              <a:gd name="connsiteX1" fmla="*/ 5597 w 9797"/>
              <a:gd name="connsiteY1" fmla="*/ 9654 h 9660"/>
              <a:gd name="connsiteX2" fmla="*/ 0 w 9797"/>
              <a:gd name="connsiteY2" fmla="*/ 1212 h 9660"/>
              <a:gd name="connsiteX0" fmla="*/ 10000 w 10000"/>
              <a:gd name="connsiteY0" fmla="*/ 8482 h 8758"/>
              <a:gd name="connsiteX1" fmla="*/ 5713 w 10000"/>
              <a:gd name="connsiteY1" fmla="*/ 8752 h 8758"/>
              <a:gd name="connsiteX2" fmla="*/ 0 w 10000"/>
              <a:gd name="connsiteY2" fmla="*/ 13 h 8758"/>
              <a:gd name="connsiteX0" fmla="*/ 10000 w 10000"/>
              <a:gd name="connsiteY0" fmla="*/ 9670 h 9985"/>
              <a:gd name="connsiteX1" fmla="*/ 5713 w 10000"/>
              <a:gd name="connsiteY1" fmla="*/ 9978 h 9985"/>
              <a:gd name="connsiteX2" fmla="*/ 0 w 10000"/>
              <a:gd name="connsiteY2" fmla="*/ 0 h 9985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9993"/>
              <a:gd name="connsiteX1" fmla="*/ 5713 w 10000"/>
              <a:gd name="connsiteY1" fmla="*/ 9993 h 9993"/>
              <a:gd name="connsiteX2" fmla="*/ 5829 w 10000"/>
              <a:gd name="connsiteY2" fmla="*/ 795 h 9993"/>
              <a:gd name="connsiteX3" fmla="*/ 0 w 10000"/>
              <a:gd name="connsiteY3" fmla="*/ 0 h 9993"/>
              <a:gd name="connsiteX0" fmla="*/ 10000 w 10000"/>
              <a:gd name="connsiteY0" fmla="*/ 9692 h 10007"/>
              <a:gd name="connsiteX1" fmla="*/ 5713 w 10000"/>
              <a:gd name="connsiteY1" fmla="*/ 10000 h 10007"/>
              <a:gd name="connsiteX2" fmla="*/ 5829 w 10000"/>
              <a:gd name="connsiteY2" fmla="*/ 796 h 10007"/>
              <a:gd name="connsiteX3" fmla="*/ 0 w 10000"/>
              <a:gd name="connsiteY3" fmla="*/ 0 h 10007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9793 w 9793"/>
              <a:gd name="connsiteY0" fmla="*/ 9959 h 10073"/>
              <a:gd name="connsiteX1" fmla="*/ 5713 w 9793"/>
              <a:gd name="connsiteY1" fmla="*/ 10000 h 10073"/>
              <a:gd name="connsiteX2" fmla="*/ 5829 w 9793"/>
              <a:gd name="connsiteY2" fmla="*/ 796 h 10073"/>
              <a:gd name="connsiteX3" fmla="*/ 0 w 9793"/>
              <a:gd name="connsiteY3" fmla="*/ 0 h 10073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623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944 h 10057"/>
              <a:gd name="connsiteX1" fmla="*/ 5623 w 10000"/>
              <a:gd name="connsiteY1" fmla="*/ 9985 h 10057"/>
              <a:gd name="connsiteX2" fmla="*/ 5741 w 10000"/>
              <a:gd name="connsiteY2" fmla="*/ 847 h 10057"/>
              <a:gd name="connsiteX3" fmla="*/ 0 w 10000"/>
              <a:gd name="connsiteY3" fmla="*/ 57 h 10057"/>
              <a:gd name="connsiteX0" fmla="*/ 10000 w 10000"/>
              <a:gd name="connsiteY0" fmla="*/ 10010 h 10123"/>
              <a:gd name="connsiteX1" fmla="*/ 5623 w 10000"/>
              <a:gd name="connsiteY1" fmla="*/ 10051 h 10123"/>
              <a:gd name="connsiteX2" fmla="*/ 5741 w 10000"/>
              <a:gd name="connsiteY2" fmla="*/ 383 h 10123"/>
              <a:gd name="connsiteX3" fmla="*/ 0 w 10000"/>
              <a:gd name="connsiteY3" fmla="*/ 123 h 10123"/>
              <a:gd name="connsiteX0" fmla="*/ 10000 w 10000"/>
              <a:gd name="connsiteY0" fmla="*/ 9969 h 10082"/>
              <a:gd name="connsiteX1" fmla="*/ 5623 w 10000"/>
              <a:gd name="connsiteY1" fmla="*/ 10010 h 10082"/>
              <a:gd name="connsiteX2" fmla="*/ 5741 w 10000"/>
              <a:gd name="connsiteY2" fmla="*/ 342 h 10082"/>
              <a:gd name="connsiteX3" fmla="*/ 0 w 10000"/>
              <a:gd name="connsiteY3" fmla="*/ 82 h 10082"/>
              <a:gd name="connsiteX0" fmla="*/ 10000 w 10000"/>
              <a:gd name="connsiteY0" fmla="*/ 9650 h 9763"/>
              <a:gd name="connsiteX1" fmla="*/ 5623 w 10000"/>
              <a:gd name="connsiteY1" fmla="*/ 9691 h 9763"/>
              <a:gd name="connsiteX2" fmla="*/ 5741 w 10000"/>
              <a:gd name="connsiteY2" fmla="*/ 23 h 9763"/>
              <a:gd name="connsiteX3" fmla="*/ 0 w 10000"/>
              <a:gd name="connsiteY3" fmla="*/ 293 h 9763"/>
              <a:gd name="connsiteX0" fmla="*/ 5623 w 5741"/>
              <a:gd name="connsiteY0" fmla="*/ 9926 h 9926"/>
              <a:gd name="connsiteX1" fmla="*/ 5741 w 5741"/>
              <a:gd name="connsiteY1" fmla="*/ 24 h 9926"/>
              <a:gd name="connsiteX2" fmla="*/ 0 w 5741"/>
              <a:gd name="connsiteY2" fmla="*/ 300 h 9926"/>
              <a:gd name="connsiteX0" fmla="*/ 9794 w 9794"/>
              <a:gd name="connsiteY0" fmla="*/ 9855 h 9855"/>
              <a:gd name="connsiteX1" fmla="*/ 9710 w 9794"/>
              <a:gd name="connsiteY1" fmla="*/ 105 h 9855"/>
              <a:gd name="connsiteX2" fmla="*/ 0 w 9794"/>
              <a:gd name="connsiteY2" fmla="*/ 157 h 9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94" h="9855">
                <a:moveTo>
                  <a:pt x="9794" y="9855"/>
                </a:moveTo>
                <a:cubicBezTo>
                  <a:pt x="9786" y="4369"/>
                  <a:pt x="9562" y="4274"/>
                  <a:pt x="9710" y="105"/>
                </a:cubicBezTo>
                <a:cubicBezTo>
                  <a:pt x="3964" y="39"/>
                  <a:pt x="4430" y="-117"/>
                  <a:pt x="0" y="157"/>
                </a:cubicBez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67" name="Freeform 76"/>
          <p:cNvSpPr>
            <a:spLocks/>
          </p:cNvSpPr>
          <p:nvPr/>
        </p:nvSpPr>
        <p:spPr bwMode="auto">
          <a:xfrm flipV="1">
            <a:off x="5716798" y="5149103"/>
            <a:ext cx="82115" cy="138425"/>
          </a:xfrm>
          <a:custGeom>
            <a:avLst/>
            <a:gdLst>
              <a:gd name="T0" fmla="*/ 0 w 57"/>
              <a:gd name="T1" fmla="*/ 0 h 1"/>
              <a:gd name="T2" fmla="*/ 0 w 57"/>
              <a:gd name="T3" fmla="*/ 2147483647 h 1"/>
              <a:gd name="T4" fmla="*/ 2147483647 w 57"/>
              <a:gd name="T5" fmla="*/ 2147483647 h 1"/>
              <a:gd name="T6" fmla="*/ 0 60000 65536"/>
              <a:gd name="T7" fmla="*/ 0 60000 65536"/>
              <a:gd name="T8" fmla="*/ 0 60000 65536"/>
              <a:gd name="connsiteX0" fmla="*/ 10000 w 10000"/>
              <a:gd name="connsiteY0" fmla="*/ 635875 h 635875"/>
              <a:gd name="connsiteX1" fmla="*/ 0 w 10000"/>
              <a:gd name="connsiteY1" fmla="*/ 0 h 635875"/>
              <a:gd name="connsiteX0" fmla="*/ 10000 w 10000"/>
              <a:gd name="connsiteY0" fmla="*/ 657015 h 657015"/>
              <a:gd name="connsiteX1" fmla="*/ 0 w 10000"/>
              <a:gd name="connsiteY1" fmla="*/ 21140 h 657015"/>
              <a:gd name="connsiteX0" fmla="*/ 10000 w 10000"/>
              <a:gd name="connsiteY0" fmla="*/ 677305 h 677305"/>
              <a:gd name="connsiteX1" fmla="*/ 0 w 10000"/>
              <a:gd name="connsiteY1" fmla="*/ 41430 h 677305"/>
              <a:gd name="connsiteX0" fmla="*/ 10000 w 10000"/>
              <a:gd name="connsiteY0" fmla="*/ 749559 h 749559"/>
              <a:gd name="connsiteX1" fmla="*/ 0 w 10000"/>
              <a:gd name="connsiteY1" fmla="*/ 113684 h 749559"/>
              <a:gd name="connsiteX0" fmla="*/ 10000 w 10000"/>
              <a:gd name="connsiteY0" fmla="*/ 727311 h 727311"/>
              <a:gd name="connsiteX1" fmla="*/ 0 w 10000"/>
              <a:gd name="connsiteY1" fmla="*/ 91436 h 727311"/>
              <a:gd name="connsiteX0" fmla="*/ 10000 w 10000"/>
              <a:gd name="connsiteY0" fmla="*/ 696121 h 696121"/>
              <a:gd name="connsiteX1" fmla="*/ 0 w 10000"/>
              <a:gd name="connsiteY1" fmla="*/ 60246 h 696121"/>
              <a:gd name="connsiteX0" fmla="*/ 10000 w 10000"/>
              <a:gd name="connsiteY0" fmla="*/ 686574 h 686574"/>
              <a:gd name="connsiteX1" fmla="*/ 5485 w 10000"/>
              <a:gd name="connsiteY1" fmla="*/ 641631 h 686574"/>
              <a:gd name="connsiteX2" fmla="*/ 0 w 10000"/>
              <a:gd name="connsiteY2" fmla="*/ 50699 h 686574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720762 h 720762"/>
              <a:gd name="connsiteX1" fmla="*/ 5485 w 10000"/>
              <a:gd name="connsiteY1" fmla="*/ 675819 h 720762"/>
              <a:gd name="connsiteX2" fmla="*/ 0 w 10000"/>
              <a:gd name="connsiteY2" fmla="*/ 84887 h 720762"/>
              <a:gd name="connsiteX0" fmla="*/ 10000 w 10000"/>
              <a:gd name="connsiteY0" fmla="*/ 689207 h 689207"/>
              <a:gd name="connsiteX1" fmla="*/ 5485 w 10000"/>
              <a:gd name="connsiteY1" fmla="*/ 675819 h 689207"/>
              <a:gd name="connsiteX2" fmla="*/ 0 w 10000"/>
              <a:gd name="connsiteY2" fmla="*/ 84887 h 689207"/>
              <a:gd name="connsiteX0" fmla="*/ 7614 w 7614"/>
              <a:gd name="connsiteY0" fmla="*/ 768086 h 768086"/>
              <a:gd name="connsiteX1" fmla="*/ 5485 w 7614"/>
              <a:gd name="connsiteY1" fmla="*/ 675819 h 768086"/>
              <a:gd name="connsiteX2" fmla="*/ 0 w 7614"/>
              <a:gd name="connsiteY2" fmla="*/ 84887 h 768086"/>
              <a:gd name="connsiteX0" fmla="*/ 12872 w 12872"/>
              <a:gd name="connsiteY0" fmla="*/ 9178 h 9178"/>
              <a:gd name="connsiteX1" fmla="*/ 7204 w 12872"/>
              <a:gd name="connsiteY1" fmla="*/ 8799 h 9178"/>
              <a:gd name="connsiteX2" fmla="*/ 0 w 12872"/>
              <a:gd name="connsiteY2" fmla="*/ 1105 h 9178"/>
              <a:gd name="connsiteX0" fmla="*/ 10000 w 10000"/>
              <a:gd name="connsiteY0" fmla="*/ 10000 h 10128"/>
              <a:gd name="connsiteX1" fmla="*/ 5597 w 10000"/>
              <a:gd name="connsiteY1" fmla="*/ 9587 h 10128"/>
              <a:gd name="connsiteX2" fmla="*/ 0 w 10000"/>
              <a:gd name="connsiteY2" fmla="*/ 1204 h 10128"/>
              <a:gd name="connsiteX0" fmla="*/ 10000 w 10000"/>
              <a:gd name="connsiteY0" fmla="*/ 9776 h 9931"/>
              <a:gd name="connsiteX1" fmla="*/ 5597 w 10000"/>
              <a:gd name="connsiteY1" fmla="*/ 9587 h 9931"/>
              <a:gd name="connsiteX2" fmla="*/ 0 w 10000"/>
              <a:gd name="connsiteY2" fmla="*/ 1204 h 9931"/>
              <a:gd name="connsiteX0" fmla="*/ 9797 w 9797"/>
              <a:gd name="connsiteY0" fmla="*/ 9393 h 9660"/>
              <a:gd name="connsiteX1" fmla="*/ 5597 w 9797"/>
              <a:gd name="connsiteY1" fmla="*/ 9654 h 9660"/>
              <a:gd name="connsiteX2" fmla="*/ 0 w 9797"/>
              <a:gd name="connsiteY2" fmla="*/ 1212 h 9660"/>
              <a:gd name="connsiteX0" fmla="*/ 10000 w 10000"/>
              <a:gd name="connsiteY0" fmla="*/ 8482 h 8758"/>
              <a:gd name="connsiteX1" fmla="*/ 5713 w 10000"/>
              <a:gd name="connsiteY1" fmla="*/ 8752 h 8758"/>
              <a:gd name="connsiteX2" fmla="*/ 0 w 10000"/>
              <a:gd name="connsiteY2" fmla="*/ 13 h 8758"/>
              <a:gd name="connsiteX0" fmla="*/ 10000 w 10000"/>
              <a:gd name="connsiteY0" fmla="*/ 9670 h 9985"/>
              <a:gd name="connsiteX1" fmla="*/ 5713 w 10000"/>
              <a:gd name="connsiteY1" fmla="*/ 9978 h 9985"/>
              <a:gd name="connsiteX2" fmla="*/ 0 w 10000"/>
              <a:gd name="connsiteY2" fmla="*/ 0 h 9985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10000"/>
              <a:gd name="connsiteX1" fmla="*/ 5713 w 10000"/>
              <a:gd name="connsiteY1" fmla="*/ 9993 h 10000"/>
              <a:gd name="connsiteX2" fmla="*/ 5829 w 10000"/>
              <a:gd name="connsiteY2" fmla="*/ 795 h 10000"/>
              <a:gd name="connsiteX3" fmla="*/ 0 w 10000"/>
              <a:gd name="connsiteY3" fmla="*/ 0 h 10000"/>
              <a:gd name="connsiteX0" fmla="*/ 10000 w 10000"/>
              <a:gd name="connsiteY0" fmla="*/ 9685 h 9993"/>
              <a:gd name="connsiteX1" fmla="*/ 5713 w 10000"/>
              <a:gd name="connsiteY1" fmla="*/ 9993 h 9993"/>
              <a:gd name="connsiteX2" fmla="*/ 5829 w 10000"/>
              <a:gd name="connsiteY2" fmla="*/ 795 h 9993"/>
              <a:gd name="connsiteX3" fmla="*/ 0 w 10000"/>
              <a:gd name="connsiteY3" fmla="*/ 0 h 9993"/>
              <a:gd name="connsiteX0" fmla="*/ 10000 w 10000"/>
              <a:gd name="connsiteY0" fmla="*/ 9692 h 10007"/>
              <a:gd name="connsiteX1" fmla="*/ 5713 w 10000"/>
              <a:gd name="connsiteY1" fmla="*/ 10000 h 10007"/>
              <a:gd name="connsiteX2" fmla="*/ 5829 w 10000"/>
              <a:gd name="connsiteY2" fmla="*/ 796 h 10007"/>
              <a:gd name="connsiteX3" fmla="*/ 0 w 10000"/>
              <a:gd name="connsiteY3" fmla="*/ 0 h 10007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10000 w 10000"/>
              <a:gd name="connsiteY0" fmla="*/ 9692 h 10000"/>
              <a:gd name="connsiteX1" fmla="*/ 5713 w 10000"/>
              <a:gd name="connsiteY1" fmla="*/ 10000 h 10000"/>
              <a:gd name="connsiteX2" fmla="*/ 5829 w 10000"/>
              <a:gd name="connsiteY2" fmla="*/ 796 h 10000"/>
              <a:gd name="connsiteX3" fmla="*/ 0 w 10000"/>
              <a:gd name="connsiteY3" fmla="*/ 0 h 10000"/>
              <a:gd name="connsiteX0" fmla="*/ 9793 w 9793"/>
              <a:gd name="connsiteY0" fmla="*/ 9959 h 10073"/>
              <a:gd name="connsiteX1" fmla="*/ 5713 w 9793"/>
              <a:gd name="connsiteY1" fmla="*/ 10000 h 10073"/>
              <a:gd name="connsiteX2" fmla="*/ 5829 w 9793"/>
              <a:gd name="connsiteY2" fmla="*/ 796 h 10073"/>
              <a:gd name="connsiteX3" fmla="*/ 0 w 9793"/>
              <a:gd name="connsiteY3" fmla="*/ 0 h 10073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834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887 h 10000"/>
              <a:gd name="connsiteX1" fmla="*/ 5623 w 10000"/>
              <a:gd name="connsiteY1" fmla="*/ 9928 h 10000"/>
              <a:gd name="connsiteX2" fmla="*/ 5741 w 10000"/>
              <a:gd name="connsiteY2" fmla="*/ 790 h 10000"/>
              <a:gd name="connsiteX3" fmla="*/ 0 w 10000"/>
              <a:gd name="connsiteY3" fmla="*/ 0 h 10000"/>
              <a:gd name="connsiteX0" fmla="*/ 10000 w 10000"/>
              <a:gd name="connsiteY0" fmla="*/ 9944 h 10057"/>
              <a:gd name="connsiteX1" fmla="*/ 5623 w 10000"/>
              <a:gd name="connsiteY1" fmla="*/ 9985 h 10057"/>
              <a:gd name="connsiteX2" fmla="*/ 5741 w 10000"/>
              <a:gd name="connsiteY2" fmla="*/ 847 h 10057"/>
              <a:gd name="connsiteX3" fmla="*/ 0 w 10000"/>
              <a:gd name="connsiteY3" fmla="*/ 57 h 10057"/>
              <a:gd name="connsiteX0" fmla="*/ 10000 w 10000"/>
              <a:gd name="connsiteY0" fmla="*/ 10010 h 10123"/>
              <a:gd name="connsiteX1" fmla="*/ 5623 w 10000"/>
              <a:gd name="connsiteY1" fmla="*/ 10051 h 10123"/>
              <a:gd name="connsiteX2" fmla="*/ 5741 w 10000"/>
              <a:gd name="connsiteY2" fmla="*/ 383 h 10123"/>
              <a:gd name="connsiteX3" fmla="*/ 0 w 10000"/>
              <a:gd name="connsiteY3" fmla="*/ 123 h 10123"/>
              <a:gd name="connsiteX0" fmla="*/ 10000 w 10000"/>
              <a:gd name="connsiteY0" fmla="*/ 9969 h 10082"/>
              <a:gd name="connsiteX1" fmla="*/ 5623 w 10000"/>
              <a:gd name="connsiteY1" fmla="*/ 10010 h 10082"/>
              <a:gd name="connsiteX2" fmla="*/ 5741 w 10000"/>
              <a:gd name="connsiteY2" fmla="*/ 342 h 10082"/>
              <a:gd name="connsiteX3" fmla="*/ 0 w 10000"/>
              <a:gd name="connsiteY3" fmla="*/ 82 h 10082"/>
              <a:gd name="connsiteX0" fmla="*/ 10000 w 10000"/>
              <a:gd name="connsiteY0" fmla="*/ 9650 h 9763"/>
              <a:gd name="connsiteX1" fmla="*/ 5623 w 10000"/>
              <a:gd name="connsiteY1" fmla="*/ 9691 h 9763"/>
              <a:gd name="connsiteX2" fmla="*/ 5741 w 10000"/>
              <a:gd name="connsiteY2" fmla="*/ 23 h 9763"/>
              <a:gd name="connsiteX3" fmla="*/ 0 w 10000"/>
              <a:gd name="connsiteY3" fmla="*/ 293 h 9763"/>
              <a:gd name="connsiteX0" fmla="*/ 5623 w 5741"/>
              <a:gd name="connsiteY0" fmla="*/ 9926 h 9926"/>
              <a:gd name="connsiteX1" fmla="*/ 5741 w 5741"/>
              <a:gd name="connsiteY1" fmla="*/ 24 h 9926"/>
              <a:gd name="connsiteX2" fmla="*/ 0 w 5741"/>
              <a:gd name="connsiteY2" fmla="*/ 300 h 9926"/>
              <a:gd name="connsiteX0" fmla="*/ 9794 w 9794"/>
              <a:gd name="connsiteY0" fmla="*/ 10000 h 10000"/>
              <a:gd name="connsiteX1" fmla="*/ 9420 w 9794"/>
              <a:gd name="connsiteY1" fmla="*/ 24 h 10000"/>
              <a:gd name="connsiteX2" fmla="*/ 0 w 9794"/>
              <a:gd name="connsiteY2" fmla="*/ 302 h 10000"/>
              <a:gd name="connsiteX0" fmla="*/ 10000 w 10000"/>
              <a:gd name="connsiteY0" fmla="*/ 10176 h 10176"/>
              <a:gd name="connsiteX1" fmla="*/ 9618 w 10000"/>
              <a:gd name="connsiteY1" fmla="*/ 200 h 10176"/>
              <a:gd name="connsiteX2" fmla="*/ 0 w 10000"/>
              <a:gd name="connsiteY2" fmla="*/ 114 h 10176"/>
              <a:gd name="connsiteX0" fmla="*/ 10000 w 10000"/>
              <a:gd name="connsiteY0" fmla="*/ 10062 h 10062"/>
              <a:gd name="connsiteX1" fmla="*/ 9618 w 10000"/>
              <a:gd name="connsiteY1" fmla="*/ 86 h 10062"/>
              <a:gd name="connsiteX2" fmla="*/ 0 w 10000"/>
              <a:gd name="connsiteY2" fmla="*/ 0 h 10062"/>
              <a:gd name="connsiteX0" fmla="*/ 10000 w 10082"/>
              <a:gd name="connsiteY0" fmla="*/ 10062 h 10062"/>
              <a:gd name="connsiteX1" fmla="*/ 9618 w 10082"/>
              <a:gd name="connsiteY1" fmla="*/ 86 h 10062"/>
              <a:gd name="connsiteX2" fmla="*/ 0 w 10082"/>
              <a:gd name="connsiteY2" fmla="*/ 0 h 10062"/>
              <a:gd name="connsiteX0" fmla="*/ 10000 w 10000"/>
              <a:gd name="connsiteY0" fmla="*/ 10062 h 10062"/>
              <a:gd name="connsiteX1" fmla="*/ 9618 w 10000"/>
              <a:gd name="connsiteY1" fmla="*/ 86 h 10062"/>
              <a:gd name="connsiteX2" fmla="*/ 0 w 10000"/>
              <a:gd name="connsiteY2" fmla="*/ 0 h 10062"/>
              <a:gd name="connsiteX0" fmla="*/ 10000 w 10000"/>
              <a:gd name="connsiteY0" fmla="*/ 10062 h 10062"/>
              <a:gd name="connsiteX1" fmla="*/ 9618 w 10000"/>
              <a:gd name="connsiteY1" fmla="*/ 86 h 10062"/>
              <a:gd name="connsiteX2" fmla="*/ 0 w 10000"/>
              <a:gd name="connsiteY2" fmla="*/ 0 h 10062"/>
              <a:gd name="connsiteX0" fmla="*/ 9704 w 9704"/>
              <a:gd name="connsiteY0" fmla="*/ 10062 h 10062"/>
              <a:gd name="connsiteX1" fmla="*/ 9618 w 9704"/>
              <a:gd name="connsiteY1" fmla="*/ 86 h 10062"/>
              <a:gd name="connsiteX2" fmla="*/ 0 w 9704"/>
              <a:gd name="connsiteY2" fmla="*/ 0 h 10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04" h="10062">
                <a:moveTo>
                  <a:pt x="9704" y="10062"/>
                </a:moveTo>
                <a:cubicBezTo>
                  <a:pt x="9400" y="4576"/>
                  <a:pt x="9763" y="4255"/>
                  <a:pt x="9618" y="86"/>
                </a:cubicBezTo>
                <a:lnTo>
                  <a:pt x="0" y="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 type="triangle" w="sm" len="sm"/>
          </a:ln>
        </p:spPr>
        <p:txBody>
          <a:bodyPr/>
          <a:lstStyle/>
          <a:p>
            <a:endParaRPr lang="ru-RU"/>
          </a:p>
        </p:txBody>
      </p:sp>
      <p:sp>
        <p:nvSpPr>
          <p:cNvPr id="268" name="Freeform 76"/>
          <p:cNvSpPr>
            <a:spLocks/>
          </p:cNvSpPr>
          <p:nvPr/>
        </p:nvSpPr>
        <p:spPr bwMode="auto">
          <a:xfrm rot="5400000">
            <a:off x="5233059" y="5254954"/>
            <a:ext cx="0" cy="63445"/>
          </a:xfrm>
          <a:custGeom>
            <a:avLst/>
            <a:gdLst>
              <a:gd name="T0" fmla="*/ 0 w 62"/>
              <a:gd name="T1" fmla="*/ 0 h 153"/>
              <a:gd name="T2" fmla="*/ 0 w 62"/>
              <a:gd name="T3" fmla="*/ 2147483647 h 153"/>
              <a:gd name="T4" fmla="*/ 2147483647 w 62"/>
              <a:gd name="T5" fmla="*/ 2147483647 h 153"/>
              <a:gd name="T6" fmla="*/ 0 60000 65536"/>
              <a:gd name="T7" fmla="*/ 0 60000 65536"/>
              <a:gd name="T8" fmla="*/ 0 60000 65536"/>
              <a:gd name="connsiteX0" fmla="*/ 0 w 12355"/>
              <a:gd name="connsiteY0" fmla="*/ 0 h 10000"/>
              <a:gd name="connsiteX1" fmla="*/ 0 w 12355"/>
              <a:gd name="connsiteY1" fmla="*/ 10000 h 10000"/>
              <a:gd name="connsiteX2" fmla="*/ 12355 w 12355"/>
              <a:gd name="connsiteY2" fmla="*/ 10000 h 10000"/>
              <a:gd name="connsiteX0" fmla="*/ 0 w 0"/>
              <a:gd name="connsiteY0" fmla="*/ 0 h 10000"/>
              <a:gd name="connsiteX1" fmla="*/ 0 w 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000">
                <a:moveTo>
                  <a:pt x="0" y="0"/>
                </a:moveTo>
                <a:lnTo>
                  <a:pt x="0" y="10000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round/>
            <a:headEnd/>
            <a:tailEnd type="none" w="sm" len="sm"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46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3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3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3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3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3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8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3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3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3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23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500"/>
                                        <p:tgtEl>
                                          <p:spTgt spid="23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23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23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23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23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23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3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3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23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5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5" dur="500"/>
                                        <p:tgtEl>
                                          <p:spTgt spid="23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8" dur="500"/>
                                        <p:tgtEl>
                                          <p:spTgt spid="23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2" dur="500"/>
                                        <p:tgtEl>
                                          <p:spTgt spid="23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5" dur="500"/>
                                        <p:tgtEl>
                                          <p:spTgt spid="23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23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2" dur="500"/>
                                        <p:tgtEl>
                                          <p:spTgt spid="23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20500"/>
                            </p:stCondLst>
                            <p:childTnLst>
                              <p:par>
                                <p:cTn id="2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6" dur="500"/>
                                        <p:tgtEl>
                                          <p:spTgt spid="2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1000"/>
                            </p:stCondLst>
                            <p:childTnLst>
                              <p:par>
                                <p:cTn id="2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0" dur="500"/>
                                        <p:tgtEl>
                                          <p:spTgt spid="23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1500"/>
                            </p:stCondLst>
                            <p:childTnLst>
                              <p:par>
                                <p:cTn id="2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500"/>
                                        <p:tgtEl>
                                          <p:spTgt spid="23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1" dur="500"/>
                                        <p:tgtEl>
                                          <p:spTgt spid="23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22500"/>
                            </p:stCondLst>
                            <p:childTnLst>
                              <p:par>
                                <p:cTn id="2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5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23000"/>
                            </p:stCondLst>
                            <p:childTnLst>
                              <p:par>
                                <p:cTn id="2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2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5" dur="500"/>
                                        <p:tgtEl>
                                          <p:spTgt spid="23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4000"/>
                            </p:stCondLst>
                            <p:childTnLst>
                              <p:par>
                                <p:cTn id="2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2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2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24500"/>
                            </p:stCondLst>
                            <p:childTnLst>
                              <p:par>
                                <p:cTn id="2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8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28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2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8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6500"/>
                            </p:stCondLst>
                            <p:childTnLst>
                              <p:par>
                                <p:cTn id="2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8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27000"/>
                            </p:stCondLst>
                            <p:childTnLst>
                              <p:par>
                                <p:cTn id="3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2" dur="5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27500"/>
                            </p:stCondLst>
                            <p:childTnLst>
                              <p:par>
                                <p:cTn id="3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3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2" dur="500"/>
                                        <p:tgtEl>
                                          <p:spTgt spid="23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3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23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23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500"/>
                                        <p:tgtEl>
                                          <p:spTgt spid="2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29000"/>
                            </p:stCondLst>
                            <p:childTnLst>
                              <p:par>
                                <p:cTn id="3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29500"/>
                            </p:stCondLst>
                            <p:childTnLst>
                              <p:par>
                                <p:cTn id="3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23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23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23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3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2" dur="500"/>
                                        <p:tgtEl>
                                          <p:spTgt spid="2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5" dur="500"/>
                                        <p:tgtEl>
                                          <p:spTgt spid="2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3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9" dur="500"/>
                                        <p:tgtEl>
                                          <p:spTgt spid="23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3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3" dur="500"/>
                                        <p:tgtEl>
                                          <p:spTgt spid="23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6" dur="500"/>
                                        <p:tgtEl>
                                          <p:spTgt spid="23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 nodeType="afterGroup">
                            <p:stCondLst>
                              <p:cond delay="31500"/>
                            </p:stCondLst>
                            <p:childTnLst>
                              <p:par>
                                <p:cTn id="3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23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23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23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23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3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1" dur="500"/>
                                        <p:tgtEl>
                                          <p:spTgt spid="2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4" dur="500"/>
                                        <p:tgtEl>
                                          <p:spTgt spid="2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32500"/>
                            </p:stCondLst>
                            <p:childTnLst>
                              <p:par>
                                <p:cTn id="3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8" dur="500"/>
                                        <p:tgtEl>
                                          <p:spTgt spid="2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23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" fill="hold"/>
                                        <p:tgtEl>
                                          <p:spTgt spid="23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7" dur="500"/>
                                        <p:tgtEl>
                                          <p:spTgt spid="23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33500"/>
                            </p:stCondLst>
                            <p:childTnLst>
                              <p:par>
                                <p:cTn id="3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34000"/>
                            </p:stCondLst>
                            <p:childTnLst>
                              <p:par>
                                <p:cTn id="3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34500"/>
                            </p:stCondLst>
                            <p:childTnLst>
                              <p:par>
                                <p:cTn id="39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4" dur="500"/>
                                        <p:tgtEl>
                                          <p:spTgt spid="23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7" dur="500"/>
                                        <p:tgtEl>
                                          <p:spTgt spid="23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35000"/>
                            </p:stCondLst>
                            <p:childTnLst>
                              <p:par>
                                <p:cTn id="39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500" fill="hold"/>
                                        <p:tgtEl>
                                          <p:spTgt spid="23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" fill="hold"/>
                                        <p:tgtEl>
                                          <p:spTgt spid="23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23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5500"/>
                            </p:stCondLst>
                            <p:childTnLst>
                              <p:par>
                                <p:cTn id="4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7" dur="500"/>
                                        <p:tgtEl>
                                          <p:spTgt spid="2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0" dur="500"/>
                                        <p:tgtEl>
                                          <p:spTgt spid="2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1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4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500" fill="hold"/>
                                        <p:tgtEl>
                                          <p:spTgt spid="23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" fill="hold"/>
                                        <p:tgtEl>
                                          <p:spTgt spid="236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2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>
                            <p:stCondLst>
                              <p:cond delay="36500"/>
                            </p:stCondLst>
                            <p:childTnLst>
                              <p:par>
                                <p:cTn id="4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0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37000"/>
                            </p:stCondLst>
                            <p:childTnLst>
                              <p:par>
                                <p:cTn id="4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4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37500"/>
                            </p:stCondLst>
                            <p:childTnLst>
                              <p:par>
                                <p:cTn id="4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8" dur="500"/>
                                        <p:tgtEl>
                                          <p:spTgt spid="23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1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2" fill="hold">
                            <p:stCondLst>
                              <p:cond delay="38000"/>
                            </p:stCondLst>
                            <p:childTnLst>
                              <p:par>
                                <p:cTn id="4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4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9" dur="500"/>
                                        <p:tgtEl>
                                          <p:spTgt spid="23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2" dur="500"/>
                                        <p:tgtEl>
                                          <p:spTgt spid="23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5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39000"/>
                            </p:stCondLst>
                            <p:childTnLst>
                              <p:par>
                                <p:cTn id="4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9" dur="5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0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4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3" dur="500"/>
                                        <p:tgtEl>
                                          <p:spTgt spid="23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4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0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 nodeType="afterGroup">
                            <p:stCondLst>
                              <p:cond delay="40500"/>
                            </p:stCondLst>
                            <p:childTnLst>
                              <p:par>
                                <p:cTn id="4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4" dur="500"/>
                                        <p:tgtEl>
                                          <p:spTgt spid="23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7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8" fill="hold">
                            <p:stCondLst>
                              <p:cond delay="41000"/>
                            </p:stCondLst>
                            <p:childTnLst>
                              <p:par>
                                <p:cTn id="4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1" dur="5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2" fill="hold" nodeType="afterGroup">
                            <p:stCondLst>
                              <p:cond delay="41500"/>
                            </p:stCondLst>
                            <p:childTnLst>
                              <p:par>
                                <p:cTn id="4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5" dur="500"/>
                                        <p:tgtEl>
                                          <p:spTgt spid="23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4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9" dur="5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 nodeType="afterGroup">
                            <p:stCondLst>
                              <p:cond delay="42500"/>
                            </p:stCondLst>
                            <p:childTnLst>
                              <p:par>
                                <p:cTn id="4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3" dur="500"/>
                                        <p:tgtEl>
                                          <p:spTgt spid="23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6" dur="500"/>
                                        <p:tgtEl>
                                          <p:spTgt spid="23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9" dur="500"/>
                                        <p:tgtEl>
                                          <p:spTgt spid="23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0" fill="hold">
                            <p:stCondLst>
                              <p:cond delay="43000"/>
                            </p:stCondLst>
                            <p:childTnLst>
                              <p:par>
                                <p:cTn id="4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4" fill="hold" nodeType="afterGroup">
                            <p:stCondLst>
                              <p:cond delay="43500"/>
                            </p:stCondLst>
                            <p:childTnLst>
                              <p:par>
                                <p:cTn id="4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7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8" fill="hold">
                            <p:stCondLst>
                              <p:cond delay="44000"/>
                            </p:stCondLst>
                            <p:childTnLst>
                              <p:par>
                                <p:cTn id="4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1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3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4" fill="hold">
                            <p:stCondLst>
                              <p:cond delay="44500"/>
                            </p:stCondLst>
                            <p:childTnLst>
                              <p:par>
                                <p:cTn id="5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7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0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1" fill="hold">
                            <p:stCondLst>
                              <p:cond delay="45000"/>
                            </p:stCondLst>
                            <p:childTnLst>
                              <p:par>
                                <p:cTn id="5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4" dur="500"/>
                                        <p:tgtEl>
                                          <p:spTgt spid="23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5" fill="hold" nodeType="afterGroup">
                            <p:stCondLst>
                              <p:cond delay="45500"/>
                            </p:stCondLst>
                            <p:childTnLst>
                              <p:par>
                                <p:cTn id="5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8" dur="500"/>
                                        <p:tgtEl>
                                          <p:spTgt spid="23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46000"/>
                            </p:stCondLst>
                            <p:childTnLst>
                              <p:par>
                                <p:cTn id="5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5" dur="500"/>
                                        <p:tgtEl>
                                          <p:spTgt spid="2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6" fill="hold" nodeType="afterGroup">
                            <p:stCondLst>
                              <p:cond delay="46500"/>
                            </p:stCondLst>
                            <p:childTnLst>
                              <p:par>
                                <p:cTn id="5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2" fill="hold">
                            <p:stCondLst>
                              <p:cond delay="47000"/>
                            </p:stCondLst>
                            <p:childTnLst>
                              <p:par>
                                <p:cTn id="5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5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8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 nodeType="afterGroup">
                            <p:stCondLst>
                              <p:cond delay="47500"/>
                            </p:stCondLst>
                            <p:childTnLst>
                              <p:par>
                                <p:cTn id="5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2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3" fill="hold">
                            <p:stCondLst>
                              <p:cond delay="48000"/>
                            </p:stCondLst>
                            <p:childTnLst>
                              <p:par>
                                <p:cTn id="5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6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9" dur="500"/>
                                        <p:tgtEl>
                                          <p:spTgt spid="23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0" fill="hold">
                            <p:stCondLst>
                              <p:cond delay="48500"/>
                            </p:stCondLst>
                            <p:childTnLst>
                              <p:par>
                                <p:cTn id="5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3" dur="5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4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5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7" dur="500"/>
                                        <p:tgtEl>
                                          <p:spTgt spid="23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0" dur="500"/>
                                        <p:tgtEl>
                                          <p:spTgt spid="23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3" dur="500"/>
                                        <p:tgtEl>
                                          <p:spTgt spid="23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4" fill="hold" nodeType="afterGroup">
                            <p:stCondLst>
                              <p:cond delay="49500"/>
                            </p:stCondLst>
                            <p:childTnLst>
                              <p:par>
                                <p:cTn id="5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7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5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1" dur="1000"/>
                                        <p:tgtEl>
                                          <p:spTgt spid="23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2" fill="hold">
                            <p:stCondLst>
                              <p:cond delay="51000"/>
                            </p:stCondLst>
                            <p:childTnLst>
                              <p:par>
                                <p:cTn id="5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5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6" fill="hold">
                            <p:stCondLst>
                              <p:cond delay="51500"/>
                            </p:stCondLst>
                            <p:childTnLst>
                              <p:par>
                                <p:cTn id="5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58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1000" fill="hold"/>
                                        <p:tgtEl>
                                          <p:spTgt spid="23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5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6" dur="1000" fill="hold"/>
                                        <p:tgtEl>
                                          <p:spTgt spid="23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1000" fill="hold"/>
                                        <p:tgtEl>
                                          <p:spTgt spid="23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1000"/>
                                        <p:tgtEl>
                                          <p:spTgt spid="23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6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2" dur="500"/>
                                        <p:tgtEl>
                                          <p:spTgt spid="2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5" dur="500"/>
                                        <p:tgtEl>
                                          <p:spTgt spid="23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8" dur="500"/>
                                        <p:tgtEl>
                                          <p:spTgt spid="23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9" fill="hold" nodeType="afterGroup">
                            <p:stCondLst>
                              <p:cond delay="54500"/>
                            </p:stCondLst>
                            <p:childTnLst>
                              <p:par>
                                <p:cTn id="6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2" dur="500" fill="hold"/>
                                        <p:tgtEl>
                                          <p:spTgt spid="23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500" fill="hold"/>
                                        <p:tgtEl>
                                          <p:spTgt spid="23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4" dur="5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5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6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8" dur="500"/>
                                        <p:tgtEl>
                                          <p:spTgt spid="2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9" fill="hold" nodeType="afterGroup">
                            <p:stCondLst>
                              <p:cond delay="55500"/>
                            </p:stCondLst>
                            <p:childTnLst>
                              <p:par>
                                <p:cTn id="6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2" dur="500" fill="hold"/>
                                        <p:tgtEl>
                                          <p:spTgt spid="23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500" fill="hold"/>
                                        <p:tgtEl>
                                          <p:spTgt spid="23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500"/>
                                        <p:tgtEl>
                                          <p:spTgt spid="2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5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6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8" dur="500"/>
                                        <p:tgtEl>
                                          <p:spTgt spid="23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1" dur="500"/>
                                        <p:tgtEl>
                                          <p:spTgt spid="23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 nodeType="afterGroup">
                            <p:stCondLst>
                              <p:cond delay="56500"/>
                            </p:stCondLst>
                            <p:childTnLst>
                              <p:par>
                                <p:cTn id="6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5" dur="500"/>
                                        <p:tgtEl>
                                          <p:spTgt spid="23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8" dur="500"/>
                                        <p:tgtEl>
                                          <p:spTgt spid="23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9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6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2" dur="500"/>
                                        <p:tgtEl>
                                          <p:spTgt spid="23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5" dur="500"/>
                                        <p:tgtEl>
                                          <p:spTgt spid="23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6" fill="hold">
                            <p:stCondLst>
                              <p:cond delay="57500"/>
                            </p:stCondLst>
                            <p:childTnLst>
                              <p:par>
                                <p:cTn id="6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9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0" fill="hold">
                            <p:stCondLst>
                              <p:cond delay="58000"/>
                            </p:stCondLst>
                            <p:childTnLst>
                              <p:par>
                                <p:cTn id="6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3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4" fill="hold" nodeType="afterGroup">
                            <p:stCondLst>
                              <p:cond delay="58500"/>
                            </p:stCondLst>
                            <p:childTnLst>
                              <p:par>
                                <p:cTn id="6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7" dur="500"/>
                                        <p:tgtEl>
                                          <p:spTgt spid="23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8" fill="hold">
                            <p:stCondLst>
                              <p:cond delay="59000"/>
                            </p:stCondLst>
                            <p:childTnLst>
                              <p:par>
                                <p:cTn id="6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1" dur="500"/>
                                        <p:tgtEl>
                                          <p:spTgt spid="23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2" fill="hold">
                            <p:stCondLst>
                              <p:cond delay="59500"/>
                            </p:stCondLst>
                            <p:childTnLst>
                              <p:par>
                                <p:cTn id="6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5" dur="500"/>
                                        <p:tgtEl>
                                          <p:spTgt spid="23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6" fill="hold">
                            <p:stCondLst>
                              <p:cond delay="60000"/>
                            </p:stCondLst>
                            <p:childTnLst>
                              <p:par>
                                <p:cTn id="6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9" dur="500"/>
                                        <p:tgtEl>
                                          <p:spTgt spid="23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0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6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3" dur="500"/>
                                        <p:tgtEl>
                                          <p:spTgt spid="2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4" fill="hold">
                            <p:stCondLst>
                              <p:cond delay="61000"/>
                            </p:stCondLst>
                            <p:childTnLst>
                              <p:par>
                                <p:cTn id="6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7" dur="500"/>
                                        <p:tgtEl>
                                          <p:spTgt spid="23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8" fill="hold">
                            <p:stCondLst>
                              <p:cond delay="61500"/>
                            </p:stCondLst>
                            <p:childTnLst>
                              <p:par>
                                <p:cTn id="6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1" dur="500"/>
                                        <p:tgtEl>
                                          <p:spTgt spid="23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2" fill="hold">
                            <p:stCondLst>
                              <p:cond delay="62000"/>
                            </p:stCondLst>
                            <p:childTnLst>
                              <p:par>
                                <p:cTn id="6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5" dur="500"/>
                                        <p:tgtEl>
                                          <p:spTgt spid="23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6" fill="hold">
                            <p:stCondLst>
                              <p:cond delay="62500"/>
                            </p:stCondLst>
                            <p:childTnLst>
                              <p:par>
                                <p:cTn id="6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9" dur="500"/>
                                        <p:tgtEl>
                                          <p:spTgt spid="23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0" fill="hold">
                            <p:stCondLst>
                              <p:cond delay="63000"/>
                            </p:stCondLst>
                            <p:childTnLst>
                              <p:par>
                                <p:cTn id="6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3" dur="500"/>
                                        <p:tgtEl>
                                          <p:spTgt spid="23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4" fill="hold">
                            <p:stCondLst>
                              <p:cond delay="63500"/>
                            </p:stCondLst>
                            <p:childTnLst>
                              <p:par>
                                <p:cTn id="6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7" dur="500"/>
                                        <p:tgtEl>
                                          <p:spTgt spid="23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8" fill="hold">
                            <p:stCondLst>
                              <p:cond delay="64000"/>
                            </p:stCondLst>
                            <p:childTnLst>
                              <p:par>
                                <p:cTn id="6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1" dur="500"/>
                                        <p:tgtEl>
                                          <p:spTgt spid="23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2" fill="hold">
                            <p:stCondLst>
                              <p:cond delay="64500"/>
                            </p:stCondLst>
                            <p:childTnLst>
                              <p:par>
                                <p:cTn id="70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8" dur="1000" fill="hold"/>
                                        <p:tgtEl>
                                          <p:spTgt spid="23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5" dur="1000" fill="hold"/>
                                        <p:tgtEl>
                                          <p:spTgt spid="23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6" dur="1000" fill="hold"/>
                                        <p:tgtEl>
                                          <p:spTgt spid="23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7" dur="1000"/>
                                        <p:tgtEl>
                                          <p:spTgt spid="23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8" fill="hold" nodeType="afterGroup">
                            <p:stCondLst>
                              <p:cond delay="65500"/>
                            </p:stCondLst>
                            <p:childTnLst>
                              <p:par>
                                <p:cTn id="7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1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4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7" dur="5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0" dur="500"/>
                                        <p:tgtEl>
                                          <p:spTgt spid="23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1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7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4" dur="500" fill="hold"/>
                                        <p:tgtEl>
                                          <p:spTgt spid="23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500" fill="hold"/>
                                        <p:tgtEl>
                                          <p:spTgt spid="23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6" dur="500"/>
                                        <p:tgtEl>
                                          <p:spTgt spid="23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7" fill="hold">
                            <p:stCondLst>
                              <p:cond delay="66500"/>
                            </p:stCondLst>
                            <p:childTnLst>
                              <p:par>
                                <p:cTn id="7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7" fill="hold">
                            <p:stCondLst>
                              <p:cond delay="67000"/>
                            </p:stCondLst>
                            <p:childTnLst>
                              <p:par>
                                <p:cTn id="7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0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1" fill="hold">
                            <p:stCondLst>
                              <p:cond delay="67500"/>
                            </p:stCondLst>
                            <p:childTnLst>
                              <p:par>
                                <p:cTn id="7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7" fill="hold">
                            <p:stCondLst>
                              <p:cond delay="68000"/>
                            </p:stCondLst>
                            <p:childTnLst>
                              <p:par>
                                <p:cTn id="7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0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1" fill="hold">
                            <p:stCondLst>
                              <p:cond delay="68500"/>
                            </p:stCondLst>
                            <p:childTnLst>
                              <p:par>
                                <p:cTn id="7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4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5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6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7" fill="hold">
                            <p:stCondLst>
                              <p:cond delay="69000"/>
                            </p:stCondLst>
                            <p:childTnLst>
                              <p:par>
                                <p:cTn id="7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0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1" fill="hold">
                            <p:stCondLst>
                              <p:cond delay="69500"/>
                            </p:stCondLst>
                            <p:childTnLst>
                              <p:par>
                                <p:cTn id="77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4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6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7" fill="hold">
                            <p:stCondLst>
                              <p:cond delay="70000"/>
                            </p:stCondLst>
                            <p:childTnLst>
                              <p:par>
                                <p:cTn id="7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0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1" fill="hold">
                            <p:stCondLst>
                              <p:cond delay="70500"/>
                            </p:stCondLst>
                            <p:childTnLst>
                              <p:par>
                                <p:cTn id="7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4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5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6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7" fill="hold">
                            <p:stCondLst>
                              <p:cond delay="71000"/>
                            </p:stCondLst>
                            <p:childTnLst>
                              <p:par>
                                <p:cTn id="7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0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3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6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7" fill="hold">
                            <p:stCondLst>
                              <p:cond delay="71500"/>
                            </p:stCondLst>
                            <p:childTnLst>
                              <p:par>
                                <p:cTn id="7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0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1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3" fill="hold">
                            <p:stCondLst>
                              <p:cond delay="72000"/>
                            </p:stCondLst>
                            <p:childTnLst>
                              <p:par>
                                <p:cTn id="80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6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7" fill="hold">
                            <p:stCondLst>
                              <p:cond delay="72500"/>
                            </p:stCondLst>
                            <p:childTnLst>
                              <p:par>
                                <p:cTn id="8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0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1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2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3" fill="hold">
                            <p:stCondLst>
                              <p:cond delay="73000"/>
                            </p:stCondLst>
                            <p:childTnLst>
                              <p:par>
                                <p:cTn id="8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7" fill="hold">
                            <p:stCondLst>
                              <p:cond delay="73500"/>
                            </p:stCondLst>
                            <p:childTnLst>
                              <p:par>
                                <p:cTn id="8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0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1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3" fill="hold">
                            <p:stCondLst>
                              <p:cond delay="74000"/>
                            </p:stCondLst>
                            <p:childTnLst>
                              <p:par>
                                <p:cTn id="8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6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7" fill="hold">
                            <p:stCondLst>
                              <p:cond delay="74500"/>
                            </p:stCondLst>
                            <p:childTnLst>
                              <p:par>
                                <p:cTn id="8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0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1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2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3" fill="hold">
                            <p:stCondLst>
                              <p:cond delay="75000"/>
                            </p:stCondLst>
                            <p:childTnLst>
                              <p:par>
                                <p:cTn id="8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6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9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0" fill="hold">
                            <p:stCondLst>
                              <p:cond delay="75500"/>
                            </p:stCondLst>
                            <p:childTnLst>
                              <p:par>
                                <p:cTn id="8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3" dur="500" fill="hold"/>
                                        <p:tgtEl>
                                          <p:spTgt spid="23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4" dur="500" fill="hold"/>
                                        <p:tgtEl>
                                          <p:spTgt spid="23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5" dur="500"/>
                                        <p:tgtEl>
                                          <p:spTgt spid="23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6" fill="hold">
                            <p:stCondLst>
                              <p:cond delay="76000"/>
                            </p:stCondLst>
                            <p:childTnLst>
                              <p:par>
                                <p:cTn id="8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2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5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6" fill="hold">
                            <p:stCondLst>
                              <p:cond delay="76500"/>
                            </p:stCondLst>
                            <p:childTnLst>
                              <p:par>
                                <p:cTn id="8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9" dur="500"/>
                                        <p:tgtEl>
                                          <p:spTgt spid="23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2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3" fill="hold">
                            <p:stCondLst>
                              <p:cond delay="77000"/>
                            </p:stCondLst>
                            <p:childTnLst>
                              <p:par>
                                <p:cTn id="8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6" dur="5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5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8" dur="500"/>
                                        <p:tgtEl>
                                          <p:spTgt spid="2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9" fill="hold">
                            <p:stCondLst>
                              <p:cond delay="77500"/>
                            </p:stCondLst>
                            <p:childTnLst>
                              <p:par>
                                <p:cTn id="8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5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6" fill="hold">
                            <p:stCondLst>
                              <p:cond delay="78000"/>
                            </p:stCondLst>
                            <p:childTnLst>
                              <p:par>
                                <p:cTn id="8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9" dur="500" fill="hold"/>
                                        <p:tgtEl>
                                          <p:spTgt spid="23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500" fill="hold"/>
                                        <p:tgtEl>
                                          <p:spTgt spid="23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1" dur="500"/>
                                        <p:tgtEl>
                                          <p:spTgt spid="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2" fill="hold">
                            <p:stCondLst>
                              <p:cond delay="78500"/>
                            </p:stCondLst>
                            <p:childTnLst>
                              <p:par>
                                <p:cTn id="8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5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6" fill="hold">
                            <p:stCondLst>
                              <p:cond delay="79000"/>
                            </p:stCondLst>
                            <p:childTnLst>
                              <p:par>
                                <p:cTn id="8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2" fill="hold">
                            <p:stCondLst>
                              <p:cond delay="79500"/>
                            </p:stCondLst>
                            <p:childTnLst>
                              <p:par>
                                <p:cTn id="8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8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9" fill="hold">
                            <p:stCondLst>
                              <p:cond delay="80000"/>
                            </p:stCondLst>
                            <p:childTnLst>
                              <p:par>
                                <p:cTn id="9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5" fill="hold">
                            <p:stCondLst>
                              <p:cond delay="80500"/>
                            </p:stCondLst>
                            <p:childTnLst>
                              <p:par>
                                <p:cTn id="9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2" fill="hold">
                            <p:stCondLst>
                              <p:cond delay="81000"/>
                            </p:stCondLst>
                            <p:childTnLst>
                              <p:par>
                                <p:cTn id="9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8" fill="hold">
                            <p:stCondLst>
                              <p:cond delay="81500"/>
                            </p:stCondLst>
                            <p:childTnLst>
                              <p:par>
                                <p:cTn id="9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1" dur="500"/>
                                        <p:tgtEl>
                                          <p:spTgt spid="2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2" fill="hold" nodeType="afterGroup">
                            <p:stCondLst>
                              <p:cond delay="82000"/>
                            </p:stCondLst>
                            <p:childTnLst>
                              <p:par>
                                <p:cTn id="9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5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6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8" fill="hold">
                            <p:stCondLst>
                              <p:cond delay="82500"/>
                            </p:stCondLst>
                            <p:childTnLst>
                              <p:par>
                                <p:cTn id="9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2" fill="hold">
                            <p:stCondLst>
                              <p:cond delay="83000"/>
                            </p:stCondLst>
                            <p:childTnLst>
                              <p:par>
                                <p:cTn id="9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5" dur="500" fill="hold"/>
                                        <p:tgtEl>
                                          <p:spTgt spid="23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500" fill="hold"/>
                                        <p:tgtEl>
                                          <p:spTgt spid="23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7" dur="500"/>
                                        <p:tgtEl>
                                          <p:spTgt spid="23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8" fill="hold">
                            <p:stCondLst>
                              <p:cond delay="83500"/>
                            </p:stCondLst>
                            <p:childTnLst>
                              <p:par>
                                <p:cTn id="9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1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2" fill="hold">
                            <p:stCondLst>
                              <p:cond delay="84000"/>
                            </p:stCondLst>
                            <p:childTnLst>
                              <p:par>
                                <p:cTn id="9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5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6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8" fill="hold">
                            <p:stCondLst>
                              <p:cond delay="84500"/>
                            </p:stCondLst>
                            <p:childTnLst>
                              <p:par>
                                <p:cTn id="9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1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2" fill="hold">
                            <p:stCondLst>
                              <p:cond delay="85000"/>
                            </p:stCondLst>
                            <p:childTnLst>
                              <p:par>
                                <p:cTn id="9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5" dur="500"/>
                                        <p:tgtEl>
                                          <p:spTgt spid="23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8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9" fill="hold">
                            <p:stCondLst>
                              <p:cond delay="85500"/>
                            </p:stCondLst>
                            <p:childTnLst>
                              <p:par>
                                <p:cTn id="9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2" dur="500" fill="hold"/>
                                        <p:tgtEl>
                                          <p:spTgt spid="23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500" fill="hold"/>
                                        <p:tgtEl>
                                          <p:spTgt spid="23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4" dur="500"/>
                                        <p:tgtEl>
                                          <p:spTgt spid="23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5" fill="hold" nodeType="afterGroup">
                            <p:stCondLst>
                              <p:cond delay="86000"/>
                            </p:stCondLst>
                            <p:childTnLst>
                              <p:par>
                                <p:cTn id="9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8" dur="500"/>
                                        <p:tgtEl>
                                          <p:spTgt spid="23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1" dur="500"/>
                                        <p:tgtEl>
                                          <p:spTgt spid="23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2" fill="hold" nodeType="afterGroup">
                            <p:stCondLst>
                              <p:cond delay="86500"/>
                            </p:stCondLst>
                            <p:childTnLst>
                              <p:par>
                                <p:cTn id="9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5" dur="500" fill="hold"/>
                                        <p:tgtEl>
                                          <p:spTgt spid="23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500" fill="hold"/>
                                        <p:tgtEl>
                                          <p:spTgt spid="23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7" dur="500"/>
                                        <p:tgtEl>
                                          <p:spTgt spid="23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8" fill="hold">
                            <p:stCondLst>
                              <p:cond delay="87000"/>
                            </p:stCondLst>
                            <p:childTnLst>
                              <p:par>
                                <p:cTn id="9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1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2" fill="hold">
                            <p:stCondLst>
                              <p:cond delay="87500"/>
                            </p:stCondLst>
                            <p:childTnLst>
                              <p:par>
                                <p:cTn id="9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5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7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8" fill="hold" nodeType="afterGroup">
                            <p:stCondLst>
                              <p:cond delay="88000"/>
                            </p:stCondLst>
                            <p:childTnLst>
                              <p:par>
                                <p:cTn id="98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500" fill="hold"/>
                                        <p:tgtEl>
                                          <p:spTgt spid="23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8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9" fill="hold" nodeType="afterGroup">
                            <p:stCondLst>
                              <p:cond delay="88500"/>
                            </p:stCondLst>
                            <p:childTnLst>
                              <p:par>
                                <p:cTn id="10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2" dur="1000" fill="hold"/>
                                        <p:tgtEl>
                                          <p:spTgt spid="23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1000" fill="hold"/>
                                        <p:tgtEl>
                                          <p:spTgt spid="23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4" dur="1000"/>
                                        <p:tgtEl>
                                          <p:spTgt spid="2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5" fill="hold">
                            <p:stCondLst>
                              <p:cond delay="89500"/>
                            </p:stCondLst>
                            <p:childTnLst>
                              <p:par>
                                <p:cTn id="100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8" dur="2000"/>
                                        <p:tgtEl>
                                          <p:spTgt spid="23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0" animBg="1"/>
      <p:bldP spid="23555" grpId="0" animBg="1"/>
      <p:bldP spid="23556" grpId="0" animBg="1"/>
      <p:bldP spid="23557" grpId="0" animBg="1"/>
      <p:bldP spid="23558" grpId="0" animBg="1"/>
      <p:bldP spid="23559" grpId="0" animBg="1"/>
      <p:bldP spid="23560" grpId="0" animBg="1"/>
      <p:bldP spid="23561" grpId="0" animBg="1"/>
      <p:bldP spid="23562" grpId="0" animBg="1"/>
      <p:bldP spid="23563" grpId="0" animBg="1"/>
      <p:bldP spid="23564" grpId="0" animBg="1"/>
      <p:bldP spid="23565" grpId="0" animBg="1"/>
      <p:bldP spid="23566" grpId="0" animBg="1"/>
      <p:bldP spid="23567" grpId="0" animBg="1"/>
      <p:bldP spid="23568" grpId="0" animBg="1"/>
      <p:bldP spid="23569" grpId="0" animBg="1"/>
      <p:bldP spid="23570" grpId="0" animBg="1"/>
      <p:bldP spid="23571" grpId="0" animBg="1"/>
      <p:bldP spid="23572" grpId="0" animBg="1"/>
      <p:bldP spid="23573" grpId="0" animBg="1"/>
      <p:bldP spid="23574" grpId="0" animBg="1"/>
      <p:bldP spid="23576" grpId="0" animBg="1"/>
      <p:bldP spid="23577" grpId="0" animBg="1"/>
      <p:bldP spid="23578" grpId="0" animBg="1"/>
      <p:bldP spid="23579" grpId="0" animBg="1"/>
      <p:bldP spid="23580" grpId="0" animBg="1"/>
      <p:bldP spid="23581" grpId="0" animBg="1"/>
      <p:bldP spid="23582" grpId="0" animBg="1"/>
      <p:bldP spid="23583" grpId="0" animBg="1"/>
      <p:bldP spid="23585" grpId="0" animBg="1"/>
      <p:bldP spid="23586" grpId="0" animBg="1"/>
      <p:bldP spid="23587" grpId="0" animBg="1"/>
      <p:bldP spid="23588" grpId="0" animBg="1"/>
      <p:bldP spid="23590" grpId="0"/>
      <p:bldP spid="23590" grpId="1"/>
      <p:bldP spid="23591" grpId="0" animBg="1"/>
      <p:bldP spid="23593" grpId="0" animBg="1"/>
      <p:bldP spid="23594" grpId="0" animBg="1"/>
      <p:bldP spid="23595" grpId="0" animBg="1"/>
      <p:bldP spid="23596" grpId="0" animBg="1"/>
      <p:bldP spid="23597" grpId="0" animBg="1"/>
      <p:bldP spid="23598" grpId="0" animBg="1"/>
      <p:bldP spid="23599" grpId="0" animBg="1"/>
      <p:bldP spid="23600" grpId="0" animBg="1"/>
      <p:bldP spid="23601" grpId="0" animBg="1"/>
      <p:bldP spid="23602" grpId="0" animBg="1"/>
      <p:bldP spid="23603" grpId="0" animBg="1"/>
      <p:bldP spid="23604" grpId="0" animBg="1"/>
      <p:bldP spid="23605" grpId="0" animBg="1"/>
      <p:bldP spid="23606" grpId="0" animBg="1"/>
      <p:bldP spid="23607" grpId="0" animBg="1"/>
      <p:bldP spid="23608" grpId="0" animBg="1"/>
      <p:bldP spid="23609" grpId="0" animBg="1"/>
      <p:bldP spid="23612" grpId="0" animBg="1"/>
      <p:bldP spid="23613" grpId="0" animBg="1"/>
      <p:bldP spid="23614" grpId="0" animBg="1"/>
      <p:bldP spid="23616" grpId="0" animBg="1"/>
      <p:bldP spid="23617" grpId="0" animBg="1"/>
      <p:bldP spid="23618" grpId="0" animBg="1"/>
      <p:bldP spid="23619" grpId="0" animBg="1"/>
      <p:bldP spid="23620" grpId="0" animBg="1"/>
      <p:bldP spid="23621" grpId="0" animBg="1"/>
      <p:bldP spid="23622" grpId="0" animBg="1"/>
      <p:bldP spid="23623" grpId="0" animBg="1"/>
      <p:bldP spid="23624" grpId="0" animBg="1"/>
      <p:bldP spid="23625" grpId="0" animBg="1"/>
      <p:bldP spid="23626" grpId="0" animBg="1"/>
      <p:bldP spid="23627" grpId="0" animBg="1"/>
      <p:bldP spid="23628" grpId="0" animBg="1"/>
      <p:bldP spid="23629" grpId="0" animBg="1"/>
      <p:bldP spid="23630" grpId="0" animBg="1"/>
      <p:bldP spid="23631" grpId="0" animBg="1"/>
      <p:bldP spid="23633" grpId="0" animBg="1"/>
      <p:bldP spid="23634" grpId="0" animBg="1"/>
      <p:bldP spid="23635" grpId="0" animBg="1"/>
      <p:bldP spid="23636" grpId="0" animBg="1"/>
      <p:bldP spid="23637" grpId="0" animBg="1"/>
      <p:bldP spid="23641" grpId="0" animBg="1"/>
      <p:bldP spid="23642" grpId="0" animBg="1"/>
      <p:bldP spid="23643" grpId="0" animBg="1"/>
      <p:bldP spid="23645" grpId="0" animBg="1"/>
      <p:bldP spid="23646" grpId="0" animBg="1"/>
      <p:bldP spid="23647" grpId="0" animBg="1"/>
      <p:bldP spid="23648" grpId="0" animBg="1"/>
      <p:bldP spid="23649" grpId="0" animBg="1"/>
      <p:bldP spid="23650" grpId="0" animBg="1"/>
      <p:bldP spid="23651" grpId="0" animBg="1"/>
      <p:bldP spid="23652" grpId="0" animBg="1"/>
      <p:bldP spid="23653" grpId="0" animBg="1"/>
      <p:bldP spid="23654" grpId="0" animBg="1"/>
      <p:bldP spid="23655" grpId="0" animBg="1"/>
      <p:bldP spid="23656" grpId="0" animBg="1"/>
      <p:bldP spid="23658" grpId="0" animBg="1"/>
      <p:bldP spid="23659" grpId="0" animBg="1"/>
      <p:bldP spid="23661" grpId="0" animBg="1"/>
      <p:bldP spid="23662" grpId="0" animBg="1"/>
      <p:bldP spid="23663" grpId="0" animBg="1"/>
      <p:bldP spid="23664" grpId="0" animBg="1"/>
      <p:bldP spid="23666" grpId="0" animBg="1"/>
      <p:bldP spid="23668" grpId="0" animBg="1"/>
      <p:bldP spid="23669" grpId="0" animBg="1"/>
      <p:bldP spid="23670" grpId="0" animBg="1"/>
      <p:bldP spid="23671" grpId="0" animBg="1"/>
      <p:bldP spid="23673" grpId="0" animBg="1"/>
      <p:bldP spid="23675" grpId="0" animBg="1"/>
      <p:bldP spid="23676" grpId="0" animBg="1"/>
      <p:bldP spid="23677" grpId="0" animBg="1"/>
      <p:bldP spid="23678" grpId="0" animBg="1"/>
      <p:bldP spid="23679" grpId="0" animBg="1"/>
      <p:bldP spid="23680" grpId="0" animBg="1"/>
      <p:bldP spid="23681" grpId="0" animBg="1"/>
      <p:bldP spid="23685" grpId="0" animBg="1"/>
      <p:bldP spid="23686" grpId="0" animBg="1"/>
      <p:bldP spid="23688" grpId="0" animBg="1"/>
      <p:bldP spid="23690" grpId="0" animBg="1"/>
      <p:bldP spid="23691" grpId="0" animBg="1"/>
      <p:bldP spid="23692" grpId="0" animBg="1"/>
      <p:bldP spid="23694" grpId="0" animBg="1"/>
      <p:bldP spid="23695" grpId="0" animBg="1"/>
      <p:bldP spid="23696" grpId="0" animBg="1"/>
      <p:bldP spid="23697" grpId="0" animBg="1"/>
      <p:bldP spid="23698" grpId="0" animBg="1"/>
      <p:bldP spid="23699" grpId="0" animBg="1"/>
      <p:bldP spid="23700" grpId="0" animBg="1"/>
      <p:bldP spid="23701" grpId="0" animBg="1"/>
      <p:bldP spid="23702" grpId="0" animBg="1"/>
      <p:bldP spid="23703" grpId="0" animBg="1"/>
      <p:bldP spid="23704" grpId="0" animBg="1"/>
      <p:bldP spid="23705" grpId="0" animBg="1"/>
      <p:bldP spid="23706" grpId="0" animBg="1"/>
      <p:bldP spid="23707" grpId="0" animBg="1"/>
      <p:bldP spid="23708" grpId="0" animBg="1"/>
      <p:bldP spid="23709" grpId="0" animBg="1"/>
      <p:bldP spid="23710" grpId="0" animBg="1"/>
      <p:bldP spid="23711" grpId="0" animBg="1"/>
      <p:bldP spid="23712" grpId="0" animBg="1"/>
      <p:bldP spid="23713" grpId="0" animBg="1"/>
      <p:bldP spid="23715" grpId="0"/>
      <p:bldP spid="23717" grpId="0"/>
      <p:bldP spid="23718" grpId="0"/>
      <p:bldP spid="23719" grpId="0" animBg="1"/>
      <p:bldP spid="23720" grpId="0" animBg="1"/>
      <p:bldP spid="23721" grpId="0" animBg="1"/>
      <p:bldP spid="23723" grpId="0" animBg="1"/>
      <p:bldP spid="23724" grpId="0" animBg="1"/>
      <p:bldP spid="23760" grpId="0"/>
      <p:bldP spid="2" grpId="0" animBg="1"/>
      <p:bldP spid="3" grpId="0" animBg="1"/>
      <p:bldP spid="4" grpId="0" animBg="1"/>
      <p:bldP spid="10" grpId="0" animBg="1"/>
      <p:bldP spid="11" grpId="0" animBg="1"/>
      <p:bldP spid="12" grpId="0" animBg="1"/>
      <p:bldP spid="184" grpId="0" animBg="1"/>
      <p:bldP spid="185" grpId="0" animBg="1"/>
      <p:bldP spid="188" grpId="0" animBg="1"/>
      <p:bldP spid="186" grpId="0" animBg="1"/>
      <p:bldP spid="189" grpId="0" animBg="1"/>
      <p:bldP spid="199" grpId="0" animBg="1"/>
      <p:bldP spid="190" grpId="0" animBg="1"/>
      <p:bldP spid="204" grpId="0" animBg="1"/>
      <p:bldP spid="207" grpId="0" animBg="1"/>
      <p:bldP spid="192" grpId="0" animBg="1"/>
      <p:bldP spid="193" grpId="0" animBg="1"/>
      <p:bldP spid="194" grpId="0" animBg="1"/>
      <p:bldP spid="197" grpId="0" animBg="1"/>
      <p:bldP spid="200" grpId="0" animBg="1"/>
      <p:bldP spid="201" grpId="0" animBg="1"/>
      <p:bldP spid="202" grpId="0" animBg="1"/>
      <p:bldP spid="206" grpId="0" animBg="1"/>
      <p:bldP spid="208" grpId="0" animBg="1"/>
      <p:bldP spid="210" grpId="0" animBg="1"/>
      <p:bldP spid="212" grpId="0" animBg="1"/>
      <p:bldP spid="214" grpId="0" animBg="1"/>
      <p:bldP spid="215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05" grpId="0" animBg="1"/>
      <p:bldP spid="209" grpId="0" animBg="1"/>
      <p:bldP spid="226" grpId="0" animBg="1"/>
      <p:bldP spid="227" grpId="0" animBg="1"/>
      <p:bldP spid="229" grpId="0" animBg="1"/>
      <p:bldP spid="230" grpId="0" animBg="1"/>
      <p:bldP spid="225" grpId="0" animBg="1"/>
      <p:bldP spid="231" grpId="0" animBg="1"/>
      <p:bldP spid="232" grpId="0" animBg="1"/>
      <p:bldP spid="233" grpId="0" animBg="1"/>
      <p:bldP spid="234" grpId="0" animBg="1"/>
      <p:bldP spid="237" grpId="0" animBg="1"/>
      <p:bldP spid="239" grpId="0" animBg="1"/>
      <p:bldP spid="240" grpId="0" animBg="1"/>
      <p:bldP spid="235" grpId="0" animBg="1"/>
      <p:bldP spid="236" grpId="0" animBg="1"/>
      <p:bldP spid="238" grpId="0" animBg="1"/>
      <p:bldP spid="241" grpId="0" animBg="1"/>
      <p:bldP spid="242" grpId="0" animBg="1"/>
      <p:bldP spid="243" grpId="0" animBg="1"/>
      <p:bldP spid="211" grpId="0" animBg="1"/>
      <p:bldP spid="216" grpId="0" animBg="1"/>
      <p:bldP spid="228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50" grpId="0" animBg="1"/>
      <p:bldP spid="251" grpId="0" animBg="1"/>
      <p:bldP spid="252" grpId="0" animBg="1"/>
      <p:bldP spid="255" grpId="0" animBg="1"/>
      <p:bldP spid="256" grpId="0" animBg="1"/>
      <p:bldP spid="257" grpId="0" animBg="1"/>
      <p:bldP spid="258" grpId="0" animBg="1"/>
      <p:bldP spid="260" grpId="0" animBg="1"/>
      <p:bldP spid="261" grpId="0" animBg="1"/>
      <p:bldP spid="262" grpId="0" animBg="1"/>
      <p:bldP spid="263" grpId="0" animBg="1"/>
      <p:bldP spid="266" grpId="0" animBg="1"/>
      <p:bldP spid="267" grpId="0" animBg="1"/>
      <p:bldP spid="26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165</Words>
  <Application>Microsoft Office PowerPoint</Application>
  <PresentationFormat>Экран (4:3)</PresentationFormat>
  <Paragraphs>113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Александр</cp:lastModifiedBy>
  <cp:revision>42</cp:revision>
  <cp:lastPrinted>2017-10-31T15:50:44Z</cp:lastPrinted>
  <dcterms:created xsi:type="dcterms:W3CDTF">2017-10-31T09:48:25Z</dcterms:created>
  <dcterms:modified xsi:type="dcterms:W3CDTF">2017-12-25T15:22:40Z</dcterms:modified>
</cp:coreProperties>
</file>