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59" r:id="rId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DDFFDD"/>
    <a:srgbClr val="FFFFCC"/>
    <a:srgbClr val="FFE2DD"/>
    <a:srgbClr val="FFCCFF"/>
    <a:srgbClr val="CCFFCC"/>
    <a:srgbClr val="FFFF99"/>
    <a:srgbClr val="990000"/>
    <a:srgbClr val="CCFF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84" autoAdjust="0"/>
    <p:restoredTop sz="93460" autoAdjust="0"/>
  </p:normalViewPr>
  <p:slideViewPr>
    <p:cSldViewPr>
      <p:cViewPr>
        <p:scale>
          <a:sx n="100" d="100"/>
          <a:sy n="100" d="100"/>
        </p:scale>
        <p:origin x="-540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DB898-861B-4B7B-BDD9-4F15CA5E18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9802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1A55A-B362-49AE-90AA-DE9E41BA649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2534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5A6A9-8414-43EE-A9BE-587FE107AED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3618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5D4EF-3A20-43AB-915B-FBD6B84AEB9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8569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2D42D-04B6-458B-8FE5-E689FAB3CAC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2310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77C08-6DB0-4CA0-8CD6-2EE3B972E6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86540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7C162-6000-4B1E-A366-ED83F6C027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1156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1AEA2-2EFF-4445-B7C9-E71A13A9CE7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504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27519-62FA-4682-8104-26CEE9E9192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1138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D11B1-F81F-4EC4-977F-5E88E07A0E1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9394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60349-AC85-441E-B3B2-1CFA12C298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237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BD77D1B-860C-4754-9C0C-BA964B231DA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123628" y="1335360"/>
            <a:ext cx="1664396" cy="431800"/>
          </a:xfrm>
          <a:prstGeom prst="rect">
            <a:avLst/>
          </a:prstGeom>
          <a:gradFill>
            <a:gsLst>
              <a:gs pos="49250">
                <a:srgbClr val="F3DCE7"/>
              </a:gs>
              <a:gs pos="49000">
                <a:srgbClr val="FFE2DD"/>
              </a:gs>
              <a:gs pos="50000">
                <a:schemeClr val="accent1">
                  <a:shade val="67500"/>
                  <a:satMod val="115000"/>
                </a:schemeClr>
              </a:gs>
              <a:gs pos="49500">
                <a:srgbClr val="E6D6F0"/>
              </a:gs>
              <a:gs pos="51000">
                <a:srgbClr val="DDFFDD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5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Психология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938504" y="2168798"/>
            <a:ext cx="1602000" cy="503237"/>
          </a:xfrm>
          <a:prstGeom prst="rect">
            <a:avLst/>
          </a:prstGeom>
          <a:pattFill prst="pct20">
            <a:fgClr>
              <a:srgbClr val="C0000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Отрасль </a:t>
            </a:r>
            <a:r>
              <a:rPr lang="ru-RU" altLang="ru-RU" sz="1500" dirty="0" smtClean="0">
                <a:latin typeface="Times New Roman" pitchFamily="18" charset="0"/>
                <a:cs typeface="Times New Roman" pitchFamily="18" charset="0"/>
              </a:rPr>
              <a:t>науки</a:t>
            </a:r>
            <a:endParaRPr lang="ru-RU" alt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408039" y="2173560"/>
            <a:ext cx="1836000" cy="503238"/>
          </a:xfrm>
          <a:prstGeom prst="rect">
            <a:avLst/>
          </a:prstGeom>
          <a:pattFill prst="pct20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Учебный предмет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80364" y="2965459"/>
            <a:ext cx="2322000" cy="1188000"/>
          </a:xfrm>
          <a:prstGeom prst="rect">
            <a:avLst/>
          </a:prstGeom>
          <a:pattFill prst="pct20">
            <a:fgClr>
              <a:srgbClr val="C0000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Проф. </a:t>
            </a:r>
            <a:r>
              <a:rPr lang="ru-RU" altLang="ru-RU" sz="1500" dirty="0" smtClean="0">
                <a:latin typeface="Times New Roman" pitchFamily="18" charset="0"/>
                <a:cs typeface="Times New Roman" pitchFamily="18" charset="0"/>
              </a:rPr>
              <a:t>деятельность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latin typeface="Times New Roman" pitchFamily="18" charset="0"/>
                <a:cs typeface="Times New Roman" pitchFamily="18" charset="0"/>
              </a:rPr>
              <a:t>психолога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 направленная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altLang="ru-RU" sz="1500" i="1" dirty="0">
                <a:latin typeface="Times New Roman" pitchFamily="18" charset="0"/>
                <a:cs typeface="Times New Roman" pitchFamily="18" charset="0"/>
              </a:rPr>
              <a:t>получение</a:t>
            </a: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 знаний о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latin typeface="Times New Roman" pitchFamily="18" charset="0"/>
                <a:cs typeface="Times New Roman" pitchFamily="18" charset="0"/>
              </a:rPr>
              <a:t>психике и псих. явлениях</a:t>
            </a:r>
          </a:p>
        </p:txBody>
      </p:sp>
      <p:sp>
        <p:nvSpPr>
          <p:cNvPr id="4111" name="Text Box 15" descr="50%"/>
          <p:cNvSpPr txBox="1">
            <a:spLocks noChangeArrowheads="1"/>
          </p:cNvSpPr>
          <p:nvPr/>
        </p:nvSpPr>
        <p:spPr bwMode="auto">
          <a:xfrm>
            <a:off x="7228903" y="5585098"/>
            <a:ext cx="1134000" cy="385762"/>
          </a:xfrm>
          <a:prstGeom prst="rect">
            <a:avLst/>
          </a:prstGeom>
          <a:pattFill prst="pct20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Учащийся 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2360834" y="5421585"/>
            <a:ext cx="1474160" cy="719138"/>
          </a:xfrm>
          <a:prstGeom prst="rect">
            <a:avLst/>
          </a:prstGeom>
          <a:pattFill prst="pct20">
            <a:fgClr>
              <a:srgbClr val="C0000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Психолог</a:t>
            </a:r>
          </a:p>
        </p:txBody>
      </p:sp>
      <p:sp>
        <p:nvSpPr>
          <p:cNvPr id="4114" name="Line 18"/>
          <p:cNvSpPr>
            <a:spLocks noChangeShapeType="1"/>
          </p:cNvSpPr>
          <p:nvPr/>
        </p:nvSpPr>
        <p:spPr bwMode="auto">
          <a:xfrm flipH="1" flipV="1">
            <a:off x="4895957" y="6133829"/>
            <a:ext cx="1587" cy="233362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16" name="Line 20"/>
          <p:cNvSpPr>
            <a:spLocks noChangeShapeType="1"/>
          </p:cNvSpPr>
          <p:nvPr/>
        </p:nvSpPr>
        <p:spPr bwMode="auto">
          <a:xfrm flipH="1" flipV="1">
            <a:off x="3096640" y="6137004"/>
            <a:ext cx="1588" cy="233362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4142969" y="5421585"/>
            <a:ext cx="1509151" cy="719138"/>
          </a:xfrm>
          <a:prstGeom prst="rect">
            <a:avLst/>
          </a:prstGeom>
          <a:pattFill prst="pct20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Преподаватель психологии</a:t>
            </a:r>
          </a:p>
        </p:txBody>
      </p:sp>
      <p:sp>
        <p:nvSpPr>
          <p:cNvPr id="4120" name="Text Box 24"/>
          <p:cNvSpPr txBox="1">
            <a:spLocks noChangeArrowheads="1"/>
          </p:cNvSpPr>
          <p:nvPr/>
        </p:nvSpPr>
        <p:spPr bwMode="auto">
          <a:xfrm>
            <a:off x="5027041" y="2956198"/>
            <a:ext cx="2592388" cy="1190625"/>
          </a:xfrm>
          <a:prstGeom prst="rect">
            <a:avLst/>
          </a:prstGeom>
          <a:pattFill prst="pct20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Проф. деятельность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преподавателя психологии,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 направленная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altLang="ru-RU" sz="1500" i="1">
                <a:latin typeface="Times New Roman" pitchFamily="18" charset="0"/>
                <a:cs typeface="Times New Roman" pitchFamily="18" charset="0"/>
              </a:rPr>
              <a:t>передачу</a:t>
            </a: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 психологических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знаний учащимся</a:t>
            </a:r>
          </a:p>
        </p:txBody>
      </p:sp>
      <p:sp>
        <p:nvSpPr>
          <p:cNvPr id="4122" name="Freeform 26"/>
          <p:cNvSpPr>
            <a:spLocks/>
          </p:cNvSpPr>
          <p:nvPr/>
        </p:nvSpPr>
        <p:spPr bwMode="auto">
          <a:xfrm flipH="1">
            <a:off x="5652120" y="5296173"/>
            <a:ext cx="676669" cy="479425"/>
          </a:xfrm>
          <a:custGeom>
            <a:avLst/>
            <a:gdLst>
              <a:gd name="T0" fmla="*/ 2147483647 w 428"/>
              <a:gd name="T1" fmla="*/ 2147483647 h 364"/>
              <a:gd name="T2" fmla="*/ 0 w 428"/>
              <a:gd name="T3" fmla="*/ 2147483647 h 364"/>
              <a:gd name="T4" fmla="*/ 0 w 428"/>
              <a:gd name="T5" fmla="*/ 0 h 36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28" h="364">
                <a:moveTo>
                  <a:pt x="428" y="364"/>
                </a:moveTo>
                <a:lnTo>
                  <a:pt x="0" y="364"/>
                </a:ln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30" name="Line 34"/>
          <p:cNvSpPr>
            <a:spLocks noChangeShapeType="1"/>
          </p:cNvSpPr>
          <p:nvPr/>
        </p:nvSpPr>
        <p:spPr bwMode="auto">
          <a:xfrm flipH="1" flipV="1">
            <a:off x="1738987" y="2675787"/>
            <a:ext cx="1587" cy="287337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901378" y="2035448"/>
            <a:ext cx="2119312" cy="792162"/>
          </a:xfrm>
          <a:prstGeom prst="rect">
            <a:avLst/>
          </a:prstGeom>
          <a:pattFill prst="pct20">
            <a:fgClr>
              <a:srgbClr val="FF000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Совокупность знаний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о психике, 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психических явлениях</a:t>
            </a:r>
          </a:p>
        </p:txBody>
      </p:sp>
      <p:sp>
        <p:nvSpPr>
          <p:cNvPr id="4137" name="Text Box 41"/>
          <p:cNvSpPr txBox="1">
            <a:spLocks noChangeArrowheads="1"/>
          </p:cNvSpPr>
          <p:nvPr/>
        </p:nvSpPr>
        <p:spPr bwMode="auto">
          <a:xfrm>
            <a:off x="846565" y="4431562"/>
            <a:ext cx="1779640" cy="882650"/>
          </a:xfrm>
          <a:prstGeom prst="rect">
            <a:avLst/>
          </a:prstGeom>
          <a:pattFill prst="pct20">
            <a:fgClr>
              <a:srgbClr val="C0000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Методология и методы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психологического исследования</a:t>
            </a:r>
          </a:p>
        </p:txBody>
      </p:sp>
      <p:sp>
        <p:nvSpPr>
          <p:cNvPr id="4138" name="Text Box 42"/>
          <p:cNvSpPr txBox="1">
            <a:spLocks noChangeArrowheads="1"/>
          </p:cNvSpPr>
          <p:nvPr/>
        </p:nvSpPr>
        <p:spPr bwMode="auto">
          <a:xfrm>
            <a:off x="5428678" y="4413523"/>
            <a:ext cx="1800225" cy="882650"/>
          </a:xfrm>
          <a:prstGeom prst="rect">
            <a:avLst/>
          </a:prstGeom>
          <a:pattFill prst="pct20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Методология и методы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педагогической деятельности</a:t>
            </a:r>
          </a:p>
        </p:txBody>
      </p:sp>
      <p:sp>
        <p:nvSpPr>
          <p:cNvPr id="4139" name="Freeform 43"/>
          <p:cNvSpPr>
            <a:spLocks/>
          </p:cNvSpPr>
          <p:nvPr/>
        </p:nvSpPr>
        <p:spPr bwMode="auto">
          <a:xfrm>
            <a:off x="7243709" y="2431671"/>
            <a:ext cx="553318" cy="3151839"/>
          </a:xfrm>
          <a:custGeom>
            <a:avLst/>
            <a:gdLst>
              <a:gd name="T0" fmla="*/ 0 w 165"/>
              <a:gd name="T1" fmla="*/ 0 h 1180"/>
              <a:gd name="T2" fmla="*/ 2147483647 w 165"/>
              <a:gd name="T3" fmla="*/ 2147483647 h 1180"/>
              <a:gd name="T4" fmla="*/ 2147483647 w 165"/>
              <a:gd name="T5" fmla="*/ 2147483647 h 1180"/>
              <a:gd name="T6" fmla="*/ 0 60000 65536"/>
              <a:gd name="T7" fmla="*/ 0 60000 65536"/>
              <a:gd name="T8" fmla="*/ 0 60000 65536"/>
              <a:gd name="connsiteX0" fmla="*/ 0 w 8698"/>
              <a:gd name="connsiteY0" fmla="*/ 2 h 9992"/>
              <a:gd name="connsiteX1" fmla="*/ 8698 w 8698"/>
              <a:gd name="connsiteY1" fmla="*/ 0 h 9992"/>
              <a:gd name="connsiteX2" fmla="*/ 8637 w 8698"/>
              <a:gd name="connsiteY2" fmla="*/ 9992 h 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698" h="9992">
                <a:moveTo>
                  <a:pt x="0" y="2"/>
                </a:moveTo>
                <a:lnTo>
                  <a:pt x="8698" y="0"/>
                </a:lnTo>
                <a:cubicBezTo>
                  <a:pt x="8678" y="3331"/>
                  <a:pt x="8657" y="6661"/>
                  <a:pt x="8637" y="9992"/>
                </a:cubicBez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41" name="Line 45"/>
          <p:cNvSpPr>
            <a:spLocks noChangeShapeType="1"/>
          </p:cNvSpPr>
          <p:nvPr/>
        </p:nvSpPr>
        <p:spPr bwMode="auto">
          <a:xfrm flipH="1" flipV="1">
            <a:off x="6318498" y="4130948"/>
            <a:ext cx="1588" cy="287337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42" name="Freeform 46"/>
          <p:cNvSpPr>
            <a:spLocks/>
          </p:cNvSpPr>
          <p:nvPr/>
        </p:nvSpPr>
        <p:spPr bwMode="auto">
          <a:xfrm>
            <a:off x="1738986" y="5314213"/>
            <a:ext cx="621848" cy="461386"/>
          </a:xfrm>
          <a:custGeom>
            <a:avLst/>
            <a:gdLst>
              <a:gd name="T0" fmla="*/ 2147483647 w 428"/>
              <a:gd name="T1" fmla="*/ 2147483647 h 364"/>
              <a:gd name="T2" fmla="*/ 0 w 428"/>
              <a:gd name="T3" fmla="*/ 2147483647 h 364"/>
              <a:gd name="T4" fmla="*/ 0 w 428"/>
              <a:gd name="T5" fmla="*/ 0 h 36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28" h="364">
                <a:moveTo>
                  <a:pt x="428" y="364"/>
                </a:moveTo>
                <a:lnTo>
                  <a:pt x="0" y="364"/>
                </a:ln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44" name="Line 48"/>
          <p:cNvSpPr>
            <a:spLocks noChangeShapeType="1"/>
          </p:cNvSpPr>
          <p:nvPr/>
        </p:nvSpPr>
        <p:spPr bwMode="auto">
          <a:xfrm flipH="1" flipV="1">
            <a:off x="1743502" y="4149190"/>
            <a:ext cx="1587" cy="280800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50" name="Freeform 54"/>
          <p:cNvSpPr>
            <a:spLocks/>
          </p:cNvSpPr>
          <p:nvPr/>
        </p:nvSpPr>
        <p:spPr bwMode="auto">
          <a:xfrm>
            <a:off x="1745089" y="1546498"/>
            <a:ext cx="1380126" cy="619125"/>
          </a:xfrm>
          <a:custGeom>
            <a:avLst/>
            <a:gdLst>
              <a:gd name="T0" fmla="*/ 2147483647 w 1028"/>
              <a:gd name="T1" fmla="*/ 0 h 175"/>
              <a:gd name="T2" fmla="*/ 2147483647 w 1028"/>
              <a:gd name="T3" fmla="*/ 0 h 175"/>
              <a:gd name="T4" fmla="*/ 0 w 1028"/>
              <a:gd name="T5" fmla="*/ 2147483647 h 17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28" h="175">
                <a:moveTo>
                  <a:pt x="1028" y="0"/>
                </a:moveTo>
                <a:lnTo>
                  <a:pt x="4" y="0"/>
                </a:lnTo>
                <a:lnTo>
                  <a:pt x="0" y="17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51" name="Freeform 55"/>
          <p:cNvSpPr>
            <a:spLocks/>
          </p:cNvSpPr>
          <p:nvPr/>
        </p:nvSpPr>
        <p:spPr bwMode="auto">
          <a:xfrm flipH="1">
            <a:off x="4792088" y="1546498"/>
            <a:ext cx="1148064" cy="627062"/>
          </a:xfrm>
          <a:custGeom>
            <a:avLst/>
            <a:gdLst>
              <a:gd name="T0" fmla="*/ 2147483647 w 1028"/>
              <a:gd name="T1" fmla="*/ 0 h 175"/>
              <a:gd name="T2" fmla="*/ 2147483647 w 1028"/>
              <a:gd name="T3" fmla="*/ 0 h 175"/>
              <a:gd name="T4" fmla="*/ 0 w 1028"/>
              <a:gd name="T5" fmla="*/ 2147483647 h 17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28" h="175">
                <a:moveTo>
                  <a:pt x="1028" y="0"/>
                </a:moveTo>
                <a:lnTo>
                  <a:pt x="4" y="0"/>
                </a:lnTo>
                <a:lnTo>
                  <a:pt x="0" y="17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57" name="Freeform 61"/>
          <p:cNvSpPr>
            <a:spLocks/>
          </p:cNvSpPr>
          <p:nvPr/>
        </p:nvSpPr>
        <p:spPr bwMode="auto">
          <a:xfrm>
            <a:off x="2547365" y="2427560"/>
            <a:ext cx="371475" cy="1588"/>
          </a:xfrm>
          <a:custGeom>
            <a:avLst/>
            <a:gdLst>
              <a:gd name="T0" fmla="*/ 0 w 633"/>
              <a:gd name="T1" fmla="*/ 0 h 1"/>
              <a:gd name="T2" fmla="*/ 2147483647 w 633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33" h="1">
                <a:moveTo>
                  <a:pt x="0" y="0"/>
                </a:moveTo>
                <a:lnTo>
                  <a:pt x="633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58" name="Freeform 62"/>
          <p:cNvSpPr>
            <a:spLocks/>
          </p:cNvSpPr>
          <p:nvPr/>
        </p:nvSpPr>
        <p:spPr bwMode="auto">
          <a:xfrm>
            <a:off x="5019103" y="2427560"/>
            <a:ext cx="395287" cy="1588"/>
          </a:xfrm>
          <a:custGeom>
            <a:avLst/>
            <a:gdLst>
              <a:gd name="T0" fmla="*/ 0 w 683"/>
              <a:gd name="T1" fmla="*/ 0 h 1"/>
              <a:gd name="T2" fmla="*/ 2147483647 w 683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83" h="1">
                <a:moveTo>
                  <a:pt x="0" y="0"/>
                </a:moveTo>
                <a:lnTo>
                  <a:pt x="683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63" name="Freeform 67"/>
          <p:cNvSpPr>
            <a:spLocks/>
          </p:cNvSpPr>
          <p:nvPr/>
        </p:nvSpPr>
        <p:spPr bwMode="auto">
          <a:xfrm>
            <a:off x="339758" y="2433224"/>
            <a:ext cx="593631" cy="2417991"/>
          </a:xfrm>
          <a:custGeom>
            <a:avLst/>
            <a:gdLst>
              <a:gd name="T0" fmla="*/ 2147483647 w 10000"/>
              <a:gd name="T1" fmla="*/ 2147483647 h 10000"/>
              <a:gd name="T2" fmla="*/ 2147483647 w 10000"/>
              <a:gd name="T3" fmla="*/ 2147483647 h 10000"/>
              <a:gd name="T4" fmla="*/ 0 w 10000"/>
              <a:gd name="T5" fmla="*/ 0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10000 w 10000"/>
              <a:gd name="connsiteY0" fmla="*/ 7 h 10000"/>
              <a:gd name="connsiteX1" fmla="*/ 0 w 10000"/>
              <a:gd name="connsiteY1" fmla="*/ 0 h 10000"/>
              <a:gd name="connsiteX2" fmla="*/ 53 w 10000"/>
              <a:gd name="connsiteY2" fmla="*/ 9998 h 10000"/>
              <a:gd name="connsiteX3" fmla="*/ 1316 w 10000"/>
              <a:gd name="connsiteY3" fmla="*/ 9998 h 10000"/>
              <a:gd name="connsiteX0" fmla="*/ 1145 w 1316"/>
              <a:gd name="connsiteY0" fmla="*/ 7 h 10000"/>
              <a:gd name="connsiteX1" fmla="*/ 0 w 1316"/>
              <a:gd name="connsiteY1" fmla="*/ 0 h 10000"/>
              <a:gd name="connsiteX2" fmla="*/ 53 w 1316"/>
              <a:gd name="connsiteY2" fmla="*/ 9998 h 10000"/>
              <a:gd name="connsiteX3" fmla="*/ 1316 w 1316"/>
              <a:gd name="connsiteY3" fmla="*/ 9998 h 10000"/>
              <a:gd name="connsiteX0" fmla="*/ 8298 w 9597"/>
              <a:gd name="connsiteY0" fmla="*/ 0 h 9991"/>
              <a:gd name="connsiteX1" fmla="*/ 38 w 9597"/>
              <a:gd name="connsiteY1" fmla="*/ 6 h 9991"/>
              <a:gd name="connsiteX2" fmla="*/ 0 w 9597"/>
              <a:gd name="connsiteY2" fmla="*/ 9991 h 9991"/>
              <a:gd name="connsiteX3" fmla="*/ 9597 w 9597"/>
              <a:gd name="connsiteY3" fmla="*/ 9991 h 9991"/>
              <a:gd name="connsiteX0" fmla="*/ 8934 w 10288"/>
              <a:gd name="connsiteY0" fmla="*/ 0 h 10000"/>
              <a:gd name="connsiteX1" fmla="*/ 0 w 10288"/>
              <a:gd name="connsiteY1" fmla="*/ 6 h 10000"/>
              <a:gd name="connsiteX2" fmla="*/ 288 w 10288"/>
              <a:gd name="connsiteY2" fmla="*/ 10000 h 10000"/>
              <a:gd name="connsiteX3" fmla="*/ 10288 w 10288"/>
              <a:gd name="connsiteY3" fmla="*/ 10000 h 10000"/>
              <a:gd name="connsiteX0" fmla="*/ 8934 w 10288"/>
              <a:gd name="connsiteY0" fmla="*/ 0 h 10000"/>
              <a:gd name="connsiteX1" fmla="*/ 0 w 10288"/>
              <a:gd name="connsiteY1" fmla="*/ 6 h 10000"/>
              <a:gd name="connsiteX2" fmla="*/ 288 w 10288"/>
              <a:gd name="connsiteY2" fmla="*/ 10000 h 10000"/>
              <a:gd name="connsiteX3" fmla="*/ 10288 w 10288"/>
              <a:gd name="connsiteY3" fmla="*/ 10000 h 10000"/>
              <a:gd name="connsiteX0" fmla="*/ 9328 w 10288"/>
              <a:gd name="connsiteY0" fmla="*/ 0 h 10000"/>
              <a:gd name="connsiteX1" fmla="*/ 0 w 10288"/>
              <a:gd name="connsiteY1" fmla="*/ 6 h 10000"/>
              <a:gd name="connsiteX2" fmla="*/ 288 w 10288"/>
              <a:gd name="connsiteY2" fmla="*/ 10000 h 10000"/>
              <a:gd name="connsiteX3" fmla="*/ 10288 w 10288"/>
              <a:gd name="connsiteY3" fmla="*/ 10000 h 10000"/>
              <a:gd name="connsiteX0" fmla="*/ 9328 w 10288"/>
              <a:gd name="connsiteY0" fmla="*/ 0 h 10000"/>
              <a:gd name="connsiteX1" fmla="*/ 0 w 10288"/>
              <a:gd name="connsiteY1" fmla="*/ 6 h 10000"/>
              <a:gd name="connsiteX2" fmla="*/ 288 w 10288"/>
              <a:gd name="connsiteY2" fmla="*/ 10000 h 10000"/>
              <a:gd name="connsiteX3" fmla="*/ 10288 w 10288"/>
              <a:gd name="connsiteY3" fmla="*/ 10000 h 10000"/>
              <a:gd name="connsiteX0" fmla="*/ 9328 w 10288"/>
              <a:gd name="connsiteY0" fmla="*/ 0 h 10000"/>
              <a:gd name="connsiteX1" fmla="*/ 0 w 10288"/>
              <a:gd name="connsiteY1" fmla="*/ 6 h 10000"/>
              <a:gd name="connsiteX2" fmla="*/ 288 w 10288"/>
              <a:gd name="connsiteY2" fmla="*/ 10000 h 10000"/>
              <a:gd name="connsiteX3" fmla="*/ 10288 w 10288"/>
              <a:gd name="connsiteY3" fmla="*/ 10000 h 10000"/>
              <a:gd name="connsiteX0" fmla="*/ 9328 w 10288"/>
              <a:gd name="connsiteY0" fmla="*/ 0 h 10000"/>
              <a:gd name="connsiteX1" fmla="*/ 0 w 10288"/>
              <a:gd name="connsiteY1" fmla="*/ 6 h 10000"/>
              <a:gd name="connsiteX2" fmla="*/ 91 w 10288"/>
              <a:gd name="connsiteY2" fmla="*/ 9987 h 10000"/>
              <a:gd name="connsiteX3" fmla="*/ 10288 w 10288"/>
              <a:gd name="connsiteY3" fmla="*/ 10000 h 10000"/>
              <a:gd name="connsiteX0" fmla="*/ 9328 w 10157"/>
              <a:gd name="connsiteY0" fmla="*/ 0 h 9987"/>
              <a:gd name="connsiteX1" fmla="*/ 0 w 10157"/>
              <a:gd name="connsiteY1" fmla="*/ 6 h 9987"/>
              <a:gd name="connsiteX2" fmla="*/ 91 w 10157"/>
              <a:gd name="connsiteY2" fmla="*/ 9987 h 9987"/>
              <a:gd name="connsiteX3" fmla="*/ 10157 w 10157"/>
              <a:gd name="connsiteY3" fmla="*/ 9987 h 9987"/>
              <a:gd name="connsiteX0" fmla="*/ 12001 w 12001"/>
              <a:gd name="connsiteY0" fmla="*/ 0 h 10000"/>
              <a:gd name="connsiteX1" fmla="*/ 0 w 12001"/>
              <a:gd name="connsiteY1" fmla="*/ 6 h 10000"/>
              <a:gd name="connsiteX2" fmla="*/ 90 w 12001"/>
              <a:gd name="connsiteY2" fmla="*/ 10000 h 10000"/>
              <a:gd name="connsiteX3" fmla="*/ 10000 w 12001"/>
              <a:gd name="connsiteY3" fmla="*/ 10000 h 10000"/>
              <a:gd name="connsiteX0" fmla="*/ 12001 w 12001"/>
              <a:gd name="connsiteY0" fmla="*/ 0 h 10000"/>
              <a:gd name="connsiteX1" fmla="*/ 0 w 12001"/>
              <a:gd name="connsiteY1" fmla="*/ 6 h 10000"/>
              <a:gd name="connsiteX2" fmla="*/ 90 w 12001"/>
              <a:gd name="connsiteY2" fmla="*/ 10000 h 10000"/>
              <a:gd name="connsiteX3" fmla="*/ 10293 w 12001"/>
              <a:gd name="connsiteY3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01" h="10000">
                <a:moveTo>
                  <a:pt x="12001" y="0"/>
                </a:moveTo>
                <a:lnTo>
                  <a:pt x="0" y="6"/>
                </a:lnTo>
                <a:cubicBezTo>
                  <a:pt x="91" y="1369"/>
                  <a:pt x="78" y="8670"/>
                  <a:pt x="90" y="10000"/>
                </a:cubicBezTo>
                <a:lnTo>
                  <a:pt x="10293" y="1000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64" name="Freeform 68"/>
          <p:cNvSpPr>
            <a:spLocks/>
          </p:cNvSpPr>
          <p:nvPr/>
        </p:nvSpPr>
        <p:spPr bwMode="auto">
          <a:xfrm flipV="1">
            <a:off x="2626204" y="4872886"/>
            <a:ext cx="470436" cy="548698"/>
          </a:xfrm>
          <a:custGeom>
            <a:avLst/>
            <a:gdLst>
              <a:gd name="T0" fmla="*/ 0 w 9054"/>
              <a:gd name="T1" fmla="*/ 2147483647 h 4574"/>
              <a:gd name="T2" fmla="*/ 2147483647 w 9054"/>
              <a:gd name="T3" fmla="*/ 2147483647 h 4574"/>
              <a:gd name="T4" fmla="*/ 2147483647 w 9054"/>
              <a:gd name="T5" fmla="*/ 0 h 457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054" h="4574">
                <a:moveTo>
                  <a:pt x="0" y="4574"/>
                </a:moveTo>
                <a:lnTo>
                  <a:pt x="9054" y="4574"/>
                </a:lnTo>
                <a:lnTo>
                  <a:pt x="9054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65" name="Freeform 69"/>
          <p:cNvSpPr>
            <a:spLocks/>
          </p:cNvSpPr>
          <p:nvPr/>
        </p:nvSpPr>
        <p:spPr bwMode="auto">
          <a:xfrm flipV="1">
            <a:off x="4897544" y="4854846"/>
            <a:ext cx="531135" cy="566737"/>
          </a:xfrm>
          <a:custGeom>
            <a:avLst/>
            <a:gdLst>
              <a:gd name="T0" fmla="*/ 2147483647 w 5171"/>
              <a:gd name="T1" fmla="*/ 2147483647 h 10000"/>
              <a:gd name="T2" fmla="*/ 0 w 5171"/>
              <a:gd name="T3" fmla="*/ 2147483647 h 10000"/>
              <a:gd name="T4" fmla="*/ 0 w 5171"/>
              <a:gd name="T5" fmla="*/ 0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171" h="10000">
                <a:moveTo>
                  <a:pt x="5171" y="10000"/>
                </a:moveTo>
                <a:lnTo>
                  <a:pt x="0" y="10000"/>
                </a:ln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66" name="Freeform 70"/>
          <p:cNvSpPr>
            <a:spLocks/>
          </p:cNvSpPr>
          <p:nvPr/>
        </p:nvSpPr>
        <p:spPr bwMode="auto">
          <a:xfrm>
            <a:off x="7238632" y="2706912"/>
            <a:ext cx="1238400" cy="2147734"/>
          </a:xfrm>
          <a:custGeom>
            <a:avLst/>
            <a:gdLst>
              <a:gd name="T0" fmla="*/ 2147483647 w 12237"/>
              <a:gd name="T1" fmla="*/ 2147483647 h 10535"/>
              <a:gd name="T2" fmla="*/ 2147483647 w 12237"/>
              <a:gd name="T3" fmla="*/ 0 h 10535"/>
              <a:gd name="T4" fmla="*/ 2147483647 w 12237"/>
              <a:gd name="T5" fmla="*/ 2147483647 h 10535"/>
              <a:gd name="T6" fmla="*/ 2147483647 w 12237"/>
              <a:gd name="T7" fmla="*/ 2147483647 h 10535"/>
              <a:gd name="T8" fmla="*/ 0 w 12237"/>
              <a:gd name="T9" fmla="*/ 2147483647 h 105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2150 w 12237"/>
              <a:gd name="connsiteY0" fmla="*/ 0 h 10535"/>
              <a:gd name="connsiteX1" fmla="*/ 12208 w 12237"/>
              <a:gd name="connsiteY1" fmla="*/ 2 h 10535"/>
              <a:gd name="connsiteX2" fmla="*/ 12237 w 12237"/>
              <a:gd name="connsiteY2" fmla="*/ 10535 h 10535"/>
              <a:gd name="connsiteX3" fmla="*/ 0 w 12237"/>
              <a:gd name="connsiteY3" fmla="*/ 10535 h 10535"/>
              <a:gd name="connsiteX0" fmla="*/ 12208 w 12237"/>
              <a:gd name="connsiteY0" fmla="*/ 0 h 10533"/>
              <a:gd name="connsiteX1" fmla="*/ 12237 w 12237"/>
              <a:gd name="connsiteY1" fmla="*/ 10533 h 10533"/>
              <a:gd name="connsiteX2" fmla="*/ 0 w 12237"/>
              <a:gd name="connsiteY2" fmla="*/ 10533 h 10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237" h="10533">
                <a:moveTo>
                  <a:pt x="12208" y="0"/>
                </a:moveTo>
                <a:cubicBezTo>
                  <a:pt x="12218" y="3107"/>
                  <a:pt x="12227" y="7426"/>
                  <a:pt x="12237" y="10533"/>
                </a:cubicBezTo>
                <a:lnTo>
                  <a:pt x="0" y="10533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67" name="Text Box 71"/>
          <p:cNvSpPr txBox="1">
            <a:spLocks noChangeArrowheads="1"/>
          </p:cNvSpPr>
          <p:nvPr/>
        </p:nvSpPr>
        <p:spPr bwMode="auto">
          <a:xfrm>
            <a:off x="6948264" y="1330598"/>
            <a:ext cx="1223962" cy="431800"/>
          </a:xfrm>
          <a:prstGeom prst="rect">
            <a:avLst/>
          </a:prstGeom>
          <a:gradFill flip="none" rotWithShape="1">
            <a:gsLst>
              <a:gs pos="49250">
                <a:srgbClr val="F3DCE7"/>
              </a:gs>
              <a:gs pos="49000">
                <a:srgbClr val="FFE2DD"/>
              </a:gs>
              <a:gs pos="50000">
                <a:schemeClr val="accent1">
                  <a:shade val="67500"/>
                  <a:satMod val="115000"/>
                </a:schemeClr>
              </a:gs>
              <a:gs pos="49500">
                <a:srgbClr val="E6D6F0"/>
              </a:gs>
              <a:gs pos="51000">
                <a:srgbClr val="DDFFDD"/>
              </a:gs>
            </a:gsLst>
            <a:lin ang="1080000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Педагогика</a:t>
            </a:r>
          </a:p>
        </p:txBody>
      </p:sp>
      <p:sp>
        <p:nvSpPr>
          <p:cNvPr id="4173" name="Freeform 77"/>
          <p:cNvSpPr>
            <a:spLocks/>
          </p:cNvSpPr>
          <p:nvPr/>
        </p:nvSpPr>
        <p:spPr bwMode="auto">
          <a:xfrm>
            <a:off x="5652121" y="5969273"/>
            <a:ext cx="2146177" cy="539750"/>
          </a:xfrm>
          <a:custGeom>
            <a:avLst/>
            <a:gdLst>
              <a:gd name="T0" fmla="*/ 2147483647 w 3408"/>
              <a:gd name="T1" fmla="*/ 0 h 299"/>
              <a:gd name="T2" fmla="*/ 2147483647 w 3408"/>
              <a:gd name="T3" fmla="*/ 2147483647 h 299"/>
              <a:gd name="T4" fmla="*/ 0 w 3408"/>
              <a:gd name="T5" fmla="*/ 2147483647 h 299"/>
              <a:gd name="T6" fmla="*/ 0 60000 65536"/>
              <a:gd name="T7" fmla="*/ 0 60000 65536"/>
              <a:gd name="T8" fmla="*/ 0 60000 65536"/>
              <a:gd name="connsiteX0" fmla="*/ 10016 w 10016"/>
              <a:gd name="connsiteY0" fmla="*/ 0 h 10000"/>
              <a:gd name="connsiteX1" fmla="*/ 10000 w 10016"/>
              <a:gd name="connsiteY1" fmla="*/ 10000 h 10000"/>
              <a:gd name="connsiteX2" fmla="*/ 0 w 10016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6" h="10000">
                <a:moveTo>
                  <a:pt x="10016" y="0"/>
                </a:moveTo>
                <a:cubicBezTo>
                  <a:pt x="10011" y="3333"/>
                  <a:pt x="10005" y="6667"/>
                  <a:pt x="10000" y="10000"/>
                </a:cubicBezTo>
                <a:lnTo>
                  <a:pt x="0" y="1000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4174" name="Text Box 78"/>
          <p:cNvSpPr txBox="1">
            <a:spLocks noChangeArrowheads="1"/>
          </p:cNvSpPr>
          <p:nvPr/>
        </p:nvSpPr>
        <p:spPr bwMode="auto">
          <a:xfrm>
            <a:off x="2360835" y="6367735"/>
            <a:ext cx="3291286" cy="301625"/>
          </a:xfrm>
          <a:prstGeom prst="rect">
            <a:avLst/>
          </a:prstGeom>
          <a:gradFill flip="none" rotWithShape="1">
            <a:gsLst>
              <a:gs pos="49250">
                <a:srgbClr val="F3DCE7"/>
              </a:gs>
              <a:gs pos="49000">
                <a:srgbClr val="FFE2DD"/>
              </a:gs>
              <a:gs pos="50000">
                <a:schemeClr val="accent1">
                  <a:shade val="67500"/>
                  <a:satMod val="115000"/>
                </a:schemeClr>
              </a:gs>
              <a:gs pos="49500">
                <a:srgbClr val="E6D6F0"/>
              </a:gs>
              <a:gs pos="51000">
                <a:srgbClr val="DDFFDD"/>
              </a:gs>
            </a:gsLst>
            <a:lin ang="0" scaled="1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tIns="10800" bIns="10800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С п е ц и а л и с т</a:t>
            </a:r>
          </a:p>
        </p:txBody>
      </p:sp>
      <p:sp>
        <p:nvSpPr>
          <p:cNvPr id="4183" name="Line 87"/>
          <p:cNvSpPr>
            <a:spLocks noChangeShapeType="1"/>
          </p:cNvSpPr>
          <p:nvPr/>
        </p:nvSpPr>
        <p:spPr bwMode="auto">
          <a:xfrm flipH="1" flipV="1">
            <a:off x="6328023" y="2669632"/>
            <a:ext cx="0" cy="287337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37" name="Freeform 62"/>
          <p:cNvSpPr>
            <a:spLocks/>
          </p:cNvSpPr>
          <p:nvPr/>
        </p:nvSpPr>
        <p:spPr bwMode="auto">
          <a:xfrm>
            <a:off x="3834994" y="5656535"/>
            <a:ext cx="306388" cy="1588"/>
          </a:xfrm>
          <a:custGeom>
            <a:avLst/>
            <a:gdLst>
              <a:gd name="T0" fmla="*/ 0 w 683"/>
              <a:gd name="T1" fmla="*/ 0 h 1"/>
              <a:gd name="T2" fmla="*/ 2147483647 w 683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83" h="1">
                <a:moveTo>
                  <a:pt x="0" y="0"/>
                </a:moveTo>
                <a:lnTo>
                  <a:pt x="683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38" name="Freeform 62"/>
          <p:cNvSpPr>
            <a:spLocks/>
          </p:cNvSpPr>
          <p:nvPr/>
        </p:nvSpPr>
        <p:spPr bwMode="auto">
          <a:xfrm flipH="1">
            <a:off x="3834994" y="5872435"/>
            <a:ext cx="306388" cy="1588"/>
          </a:xfrm>
          <a:custGeom>
            <a:avLst/>
            <a:gdLst>
              <a:gd name="T0" fmla="*/ 0 w 683"/>
              <a:gd name="T1" fmla="*/ 0 h 1"/>
              <a:gd name="T2" fmla="*/ 2147483647 w 683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83" h="1">
                <a:moveTo>
                  <a:pt x="0" y="0"/>
                </a:moveTo>
                <a:lnTo>
                  <a:pt x="683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39" name="Freeform 69"/>
          <p:cNvSpPr>
            <a:spLocks/>
          </p:cNvSpPr>
          <p:nvPr/>
        </p:nvSpPr>
        <p:spPr bwMode="auto">
          <a:xfrm flipV="1">
            <a:off x="6660233" y="1552508"/>
            <a:ext cx="288032" cy="621051"/>
          </a:xfrm>
          <a:custGeom>
            <a:avLst/>
            <a:gdLst>
              <a:gd name="T0" fmla="*/ 2147483647 w 5171"/>
              <a:gd name="T1" fmla="*/ 2147483647 h 10000"/>
              <a:gd name="T2" fmla="*/ 0 w 5171"/>
              <a:gd name="T3" fmla="*/ 2147483647 h 10000"/>
              <a:gd name="T4" fmla="*/ 0 w 5171"/>
              <a:gd name="T5" fmla="*/ 0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171" h="10000">
                <a:moveTo>
                  <a:pt x="5171" y="10000"/>
                </a:moveTo>
                <a:lnTo>
                  <a:pt x="0" y="10000"/>
                </a:ln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  <p:sp>
        <p:nvSpPr>
          <p:cNvPr id="2" name="Прямоугольник 1"/>
          <p:cNvSpPr/>
          <p:nvPr/>
        </p:nvSpPr>
        <p:spPr>
          <a:xfrm>
            <a:off x="369590" y="443788"/>
            <a:ext cx="8372475" cy="680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психологии – педагог или психолог? </a:t>
            </a:r>
            <a:endParaRPr lang="ru-RU" sz="1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sz="1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Гуманитарные научные исследования. – 2017. </a:t>
            </a:r>
            <a:r>
              <a:rPr lang="ru-RU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12. </a:t>
            </a:r>
            <a:r>
              <a:rPr lang="ru-RU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[Электронный ресурс</a:t>
            </a:r>
            <a:r>
              <a:rPr lang="ru-RU" sz="1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algn="ctr">
              <a:lnSpc>
                <a:spcPct val="85000"/>
              </a:lnSpc>
            </a:pPr>
            <a:r>
              <a:rPr lang="ru-RU" sz="1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http://human.snauka.ru/2017/12/24725 (дата обращения: 22.12.2017).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31353"/>
            <a:ext cx="820251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деятельности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преподавателя психологии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 Box 71"/>
          <p:cNvSpPr txBox="1">
            <a:spLocks noChangeArrowheads="1"/>
          </p:cNvSpPr>
          <p:nvPr/>
        </p:nvSpPr>
        <p:spPr bwMode="auto">
          <a:xfrm>
            <a:off x="7994711" y="2140572"/>
            <a:ext cx="951642" cy="566340"/>
          </a:xfrm>
          <a:prstGeom prst="rect">
            <a:avLst/>
          </a:prstGeom>
          <a:pattFill prst="pct20">
            <a:fgClr>
              <a:srgbClr val="FF000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Отрасль</a:t>
            </a:r>
          </a:p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науки</a:t>
            </a:r>
            <a:endParaRPr lang="ru-RU" altLang="ru-RU" sz="15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Freeform 69"/>
          <p:cNvSpPr>
            <a:spLocks/>
          </p:cNvSpPr>
          <p:nvPr/>
        </p:nvSpPr>
        <p:spPr bwMode="auto">
          <a:xfrm flipH="1" flipV="1">
            <a:off x="8170836" y="1557272"/>
            <a:ext cx="302400" cy="576000"/>
          </a:xfrm>
          <a:custGeom>
            <a:avLst/>
            <a:gdLst>
              <a:gd name="T0" fmla="*/ 2147483647 w 5171"/>
              <a:gd name="T1" fmla="*/ 2147483647 h 10000"/>
              <a:gd name="T2" fmla="*/ 0 w 5171"/>
              <a:gd name="T3" fmla="*/ 2147483647 h 10000"/>
              <a:gd name="T4" fmla="*/ 0 w 5171"/>
              <a:gd name="T5" fmla="*/ 0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171" h="10000">
                <a:moveTo>
                  <a:pt x="5171" y="10000"/>
                </a:moveTo>
                <a:lnTo>
                  <a:pt x="0" y="10000"/>
                </a:ln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4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1000"/>
                                        <p:tgtEl>
                                          <p:spTgt spid="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1000"/>
                                        <p:tgtEl>
                                          <p:spTgt spid="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1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1000"/>
                                        <p:tgtEl>
                                          <p:spTgt spid="4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1000"/>
                                        <p:tgtEl>
                                          <p:spTgt spid="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10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1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1000"/>
                                        <p:tgtEl>
                                          <p:spTgt spid="4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1000"/>
                                        <p:tgtEl>
                                          <p:spTgt spid="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0500"/>
                            </p:stCondLst>
                            <p:childTnLst>
                              <p:par>
                                <p:cTn id="16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2" dur="1000"/>
                                        <p:tgtEl>
                                          <p:spTgt spid="4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10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1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3500"/>
                            </p:stCondLst>
                            <p:childTnLst>
                              <p:par>
                                <p:cTn id="1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4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1" presetID="53" presetClass="entr" presetSubtype="16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97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1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5500"/>
                            </p:stCondLst>
                            <p:childTnLst>
                              <p:par>
                                <p:cTn id="201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6000"/>
                            </p:stCondLst>
                            <p:childTnLst>
                              <p:par>
                                <p:cTn id="207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9" dur="1000"/>
                                        <p:tgtEl>
                                          <p:spTgt spid="4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1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4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7500"/>
                            </p:stCondLst>
                            <p:childTnLst>
                              <p:par>
                                <p:cTn id="217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8500"/>
                            </p:stCondLst>
                            <p:childTnLst>
                              <p:par>
                                <p:cTn id="224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 nodeType="withGroup">
                            <p:stCondLst>
                              <p:cond delay="29000"/>
                            </p:stCondLst>
                            <p:childTnLst>
                              <p:par>
                                <p:cTn id="2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30000"/>
                            </p:stCondLst>
                            <p:childTnLst>
                              <p:par>
                                <p:cTn id="242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100" grpId="0" animBg="1"/>
      <p:bldP spid="4101" grpId="0" animBg="1"/>
      <p:bldP spid="4101" grpId="1" animBg="1"/>
      <p:bldP spid="4101" grpId="2" animBg="1"/>
      <p:bldP spid="4101" grpId="4" animBg="1"/>
      <p:bldP spid="4102" grpId="0" animBg="1"/>
      <p:bldP spid="4111" grpId="0" animBg="1"/>
      <p:bldP spid="4111" grpId="1" animBg="1"/>
      <p:bldP spid="4112" grpId="1" animBg="1"/>
      <p:bldP spid="4112" grpId="2" animBg="1"/>
      <p:bldP spid="4114" grpId="0" animBg="1"/>
      <p:bldP spid="4114" grpId="1" animBg="1"/>
      <p:bldP spid="4116" grpId="0" animBg="1"/>
      <p:bldP spid="4116" grpId="1" animBg="1"/>
      <p:bldP spid="4119" grpId="1" animBg="1"/>
      <p:bldP spid="4119" grpId="2" animBg="1"/>
      <p:bldP spid="4120" grpId="0" animBg="1"/>
      <p:bldP spid="4122" grpId="0" animBg="1"/>
      <p:bldP spid="4130" grpId="0" animBg="1"/>
      <p:bldP spid="4103" grpId="0" animBg="1"/>
      <p:bldP spid="4103" grpId="1" animBg="1"/>
      <p:bldP spid="4137" grpId="0" animBg="1"/>
      <p:bldP spid="4138" grpId="0" animBg="1"/>
      <p:bldP spid="4139" grpId="0" animBg="1"/>
      <p:bldP spid="4139" grpId="1" animBg="1"/>
      <p:bldP spid="4141" grpId="0" animBg="1"/>
      <p:bldP spid="4142" grpId="0" animBg="1"/>
      <p:bldP spid="4144" grpId="0" animBg="1"/>
      <p:bldP spid="4150" grpId="0" animBg="1"/>
      <p:bldP spid="4151" grpId="0" animBg="1"/>
      <p:bldP spid="4157" grpId="0" animBg="1"/>
      <p:bldP spid="4157" grpId="1" animBg="1"/>
      <p:bldP spid="4158" grpId="0" animBg="1"/>
      <p:bldP spid="4158" grpId="1" animBg="1"/>
      <p:bldP spid="4163" grpId="0" animBg="1"/>
      <p:bldP spid="4164" grpId="0" animBg="1"/>
      <p:bldP spid="4165" grpId="0" animBg="1"/>
      <p:bldP spid="4166" grpId="0" animBg="1"/>
      <p:bldP spid="4167" grpId="0" animBg="1"/>
      <p:bldP spid="4173" grpId="0" animBg="1"/>
      <p:bldP spid="4173" grpId="1" animBg="1"/>
      <p:bldP spid="4174" grpId="0" animBg="1"/>
      <p:bldP spid="4174" grpId="1" animBg="1"/>
      <p:bldP spid="4183" grpId="0" animBg="1"/>
      <p:bldP spid="37" grpId="0" animBg="1"/>
      <p:bldP spid="38" grpId="0" animBg="1"/>
      <p:bldP spid="39" grpId="0" animBg="1"/>
      <p:bldP spid="2" grpId="0"/>
      <p:bldP spid="3" grpId="0"/>
      <p:bldP spid="3" grpId="1"/>
      <p:bldP spid="42" grpId="0" animBg="1"/>
      <p:bldP spid="4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79" name="Rectangle 131"/>
          <p:cNvSpPr>
            <a:spLocks noChangeArrowheads="1"/>
          </p:cNvSpPr>
          <p:nvPr/>
        </p:nvSpPr>
        <p:spPr bwMode="auto">
          <a:xfrm>
            <a:off x="1115616" y="174329"/>
            <a:ext cx="6840538" cy="30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90000"/>
              </a:lnSpc>
            </a:pPr>
            <a:r>
              <a:rPr lang="ru-RU" altLang="ru-RU" sz="1600" b="1" dirty="0">
                <a:solidFill>
                  <a:srgbClr val="000000"/>
                </a:solidFill>
                <a:latin typeface="Times New Roman" pitchFamily="18" charset="0"/>
              </a:rPr>
              <a:t>Методология научного </a:t>
            </a:r>
            <a:r>
              <a:rPr lang="ru-RU" altLang="ru-RU" sz="1600" b="1" dirty="0" smtClean="0">
                <a:solidFill>
                  <a:srgbClr val="000000"/>
                </a:solidFill>
                <a:latin typeface="Times New Roman" pitchFamily="18" charset="0"/>
              </a:rPr>
              <a:t>исследования</a:t>
            </a:r>
            <a:endParaRPr lang="ru-RU" altLang="ru-RU" sz="16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883" name="Rectangle 235" descr="25%"/>
          <p:cNvSpPr>
            <a:spLocks noChangeArrowheads="1"/>
          </p:cNvSpPr>
          <p:nvPr/>
        </p:nvSpPr>
        <p:spPr bwMode="auto">
          <a:xfrm>
            <a:off x="5988715" y="2981236"/>
            <a:ext cx="1130300" cy="468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en-US" alt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Научная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82" name="Rectangle 234"/>
          <p:cNvSpPr>
            <a:spLocks noChangeArrowheads="1"/>
          </p:cNvSpPr>
          <p:nvPr/>
        </p:nvSpPr>
        <p:spPr bwMode="auto">
          <a:xfrm>
            <a:off x="2239963" y="3477915"/>
            <a:ext cx="6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81" name="Rectangle 233" descr="25%"/>
          <p:cNvSpPr>
            <a:spLocks noChangeArrowheads="1"/>
          </p:cNvSpPr>
          <p:nvPr/>
        </p:nvSpPr>
        <p:spPr bwMode="auto">
          <a:xfrm>
            <a:off x="2354263" y="2982823"/>
            <a:ext cx="1501775" cy="468313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ru-RU" altLang="ru-RU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Интерпретация</a:t>
            </a:r>
            <a:endParaRPr lang="ru-RU" alt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(понимание)</a:t>
            </a:r>
            <a:endParaRPr lang="ru-RU" alt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80" name="Rectangle 232" descr="25%"/>
          <p:cNvSpPr>
            <a:spLocks noChangeArrowheads="1"/>
          </p:cNvSpPr>
          <p:nvPr/>
        </p:nvSpPr>
        <p:spPr bwMode="auto">
          <a:xfrm>
            <a:off x="4186238" y="2976473"/>
            <a:ext cx="1228725" cy="468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en-US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едостаток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9" name="Rectangle 231" descr="25%"/>
          <p:cNvSpPr>
            <a:spLocks noChangeArrowheads="1"/>
          </p:cNvSpPr>
          <p:nvPr/>
        </p:nvSpPr>
        <p:spPr bwMode="auto">
          <a:xfrm>
            <a:off x="7452320" y="2981236"/>
            <a:ext cx="1296144" cy="468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ru-RU" altLang="ru-RU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</a:t>
            </a:r>
            <a:endParaRPr lang="ru-RU" alt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endParaRPr lang="ru-RU" alt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8" name="Rectangle 230" descr="25%"/>
          <p:cNvSpPr>
            <a:spLocks noChangeArrowheads="1"/>
          </p:cNvSpPr>
          <p:nvPr/>
        </p:nvSpPr>
        <p:spPr bwMode="auto">
          <a:xfrm>
            <a:off x="7454472" y="4130499"/>
            <a:ext cx="1296000" cy="468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7" name="Rectangle 229" descr="25%"/>
          <p:cNvSpPr>
            <a:spLocks noChangeArrowheads="1"/>
          </p:cNvSpPr>
          <p:nvPr/>
        </p:nvSpPr>
        <p:spPr bwMode="auto">
          <a:xfrm>
            <a:off x="5937915" y="4792365"/>
            <a:ext cx="1228725" cy="468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en-US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аучное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6" name="Rectangle 228" descr="25%"/>
          <p:cNvSpPr>
            <a:spLocks noChangeArrowheads="1"/>
          </p:cNvSpPr>
          <p:nvPr/>
        </p:nvSpPr>
        <p:spPr bwMode="auto">
          <a:xfrm>
            <a:off x="6036340" y="4221746"/>
            <a:ext cx="1031875" cy="295275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lnSpc>
                <a:spcPct val="115000"/>
              </a:lnSpc>
            </a:pPr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5" name="Rectangle 227" descr="25%"/>
          <p:cNvSpPr>
            <a:spLocks noChangeArrowheads="1"/>
          </p:cNvSpPr>
          <p:nvPr/>
        </p:nvSpPr>
        <p:spPr bwMode="auto">
          <a:xfrm>
            <a:off x="3950637" y="4135128"/>
            <a:ext cx="1701483" cy="468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lnSpc>
                <a:spcPct val="90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Верификация</a:t>
            </a:r>
          </a:p>
          <a:p>
            <a:pPr algn="ctr" eaLnBrk="0" hangingPunct="0">
              <a:lnSpc>
                <a:spcPct val="90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(цель исследования)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4" name="Rectangle 226" descr="25%"/>
          <p:cNvSpPr>
            <a:spLocks noChangeArrowheads="1"/>
          </p:cNvSpPr>
          <p:nvPr/>
        </p:nvSpPr>
        <p:spPr bwMode="auto">
          <a:xfrm>
            <a:off x="2605088" y="4887615"/>
            <a:ext cx="1008062" cy="293687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lnSpc>
                <a:spcPct val="115000"/>
              </a:lnSpc>
            </a:pPr>
            <a:r>
              <a:rPr lang="ru-RU" altLang="ru-RU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alt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3" name="Rectangle 225" descr="25%"/>
          <p:cNvSpPr>
            <a:spLocks noChangeArrowheads="1"/>
          </p:cNvSpPr>
          <p:nvPr/>
        </p:nvSpPr>
        <p:spPr bwMode="auto">
          <a:xfrm>
            <a:off x="987502" y="2987836"/>
            <a:ext cx="1116000" cy="468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 eaLnBrk="0" hangingPunct="0">
              <a:lnSpc>
                <a:spcPct val="85000"/>
              </a:lnSpc>
            </a:pPr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Изучаемое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lnSpc>
                <a:spcPct val="85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явление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2" name="Rectangle 224" descr="25%"/>
          <p:cNvSpPr>
            <a:spLocks noChangeArrowheads="1"/>
          </p:cNvSpPr>
          <p:nvPr/>
        </p:nvSpPr>
        <p:spPr bwMode="auto">
          <a:xfrm>
            <a:off x="1043718" y="1804190"/>
            <a:ext cx="1027442" cy="468313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/>
          <a:lstStyle/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1" name="Rectangle 223" descr="25%"/>
          <p:cNvSpPr>
            <a:spLocks noChangeArrowheads="1"/>
          </p:cNvSpPr>
          <p:nvPr/>
        </p:nvSpPr>
        <p:spPr bwMode="auto">
          <a:xfrm>
            <a:off x="5930295" y="1890330"/>
            <a:ext cx="1249660" cy="293687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/>
          <a:lstStyle/>
          <a:p>
            <a:pPr algn="ctr" eaLnBrk="0" hangingPunct="0">
              <a:lnSpc>
                <a:spcPct val="115000"/>
              </a:lnSpc>
            </a:pPr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70" name="Rectangle 222" descr="25%"/>
          <p:cNvSpPr>
            <a:spLocks noChangeArrowheads="1"/>
          </p:cNvSpPr>
          <p:nvPr/>
        </p:nvSpPr>
        <p:spPr bwMode="auto">
          <a:xfrm>
            <a:off x="2603500" y="6302077"/>
            <a:ext cx="4329113" cy="295275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/>
          <a:lstStyle/>
          <a:p>
            <a:pPr algn="ctr" eaLnBrk="0" hangingPunct="0"/>
            <a:r>
              <a:rPr lang="ru-RU" altLang="ru-RU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Научная исследовательская парадигма</a:t>
            </a:r>
            <a:endParaRPr lang="ru-RU" alt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9" name="Rectangle 221" descr="25%"/>
          <p:cNvSpPr>
            <a:spLocks noChangeArrowheads="1"/>
          </p:cNvSpPr>
          <p:nvPr/>
        </p:nvSpPr>
        <p:spPr bwMode="auto">
          <a:xfrm>
            <a:off x="3656013" y="5519440"/>
            <a:ext cx="2281237" cy="468312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Процедура исследования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(методы и методики)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8" name="Line 220"/>
          <p:cNvSpPr>
            <a:spLocks noChangeShapeType="1"/>
          </p:cNvSpPr>
          <p:nvPr/>
        </p:nvSpPr>
        <p:spPr bwMode="auto">
          <a:xfrm flipV="1">
            <a:off x="3109913" y="3452147"/>
            <a:ext cx="0" cy="14400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7" name="Line 219"/>
          <p:cNvSpPr>
            <a:spLocks noChangeShapeType="1"/>
          </p:cNvSpPr>
          <p:nvPr/>
        </p:nvSpPr>
        <p:spPr bwMode="auto">
          <a:xfrm>
            <a:off x="1560814" y="2271963"/>
            <a:ext cx="0" cy="7200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6" name="Line 218"/>
          <p:cNvSpPr>
            <a:spLocks noChangeShapeType="1"/>
          </p:cNvSpPr>
          <p:nvPr/>
        </p:nvSpPr>
        <p:spPr bwMode="auto">
          <a:xfrm>
            <a:off x="7114506" y="3218027"/>
            <a:ext cx="334962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4" name="Line 216"/>
          <p:cNvSpPr>
            <a:spLocks noChangeShapeType="1"/>
          </p:cNvSpPr>
          <p:nvPr/>
        </p:nvSpPr>
        <p:spPr bwMode="auto">
          <a:xfrm>
            <a:off x="5417508" y="3221803"/>
            <a:ext cx="561600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3" name="Line 215"/>
          <p:cNvSpPr>
            <a:spLocks noChangeShapeType="1"/>
          </p:cNvSpPr>
          <p:nvPr/>
        </p:nvSpPr>
        <p:spPr bwMode="auto">
          <a:xfrm>
            <a:off x="3852233" y="3217895"/>
            <a:ext cx="330200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2" name="Freeform 214"/>
          <p:cNvSpPr>
            <a:spLocks/>
          </p:cNvSpPr>
          <p:nvPr/>
        </p:nvSpPr>
        <p:spPr bwMode="auto">
          <a:xfrm flipV="1">
            <a:off x="6553865" y="2188006"/>
            <a:ext cx="0" cy="792000"/>
          </a:xfrm>
          <a:custGeom>
            <a:avLst/>
            <a:gdLst>
              <a:gd name="T0" fmla="*/ 0 w 1"/>
              <a:gd name="T1" fmla="*/ 552 h 552"/>
              <a:gd name="T2" fmla="*/ 0 w 1"/>
              <a:gd name="T3" fmla="*/ 0 h 5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552">
                <a:moveTo>
                  <a:pt x="0" y="552"/>
                </a:moveTo>
                <a:lnTo>
                  <a:pt x="0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1" name="Line 213"/>
          <p:cNvSpPr>
            <a:spLocks noChangeShapeType="1"/>
          </p:cNvSpPr>
          <p:nvPr/>
        </p:nvSpPr>
        <p:spPr bwMode="auto">
          <a:xfrm>
            <a:off x="6552277" y="3445904"/>
            <a:ext cx="0" cy="7740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60" name="Line 212"/>
          <p:cNvSpPr>
            <a:spLocks noChangeShapeType="1"/>
          </p:cNvSpPr>
          <p:nvPr/>
        </p:nvSpPr>
        <p:spPr bwMode="auto">
          <a:xfrm flipV="1">
            <a:off x="6560215" y="4501888"/>
            <a:ext cx="0" cy="2880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9" name="Line 211"/>
          <p:cNvSpPr>
            <a:spLocks noChangeShapeType="1"/>
          </p:cNvSpPr>
          <p:nvPr/>
        </p:nvSpPr>
        <p:spPr bwMode="auto">
          <a:xfrm>
            <a:off x="8100392" y="3444559"/>
            <a:ext cx="0" cy="6840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8" name="Line 210"/>
          <p:cNvSpPr>
            <a:spLocks noChangeShapeType="1"/>
          </p:cNvSpPr>
          <p:nvPr/>
        </p:nvSpPr>
        <p:spPr bwMode="auto">
          <a:xfrm flipH="1">
            <a:off x="5653686" y="4368721"/>
            <a:ext cx="378000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7" name="Line 209"/>
          <p:cNvSpPr>
            <a:spLocks noChangeShapeType="1"/>
          </p:cNvSpPr>
          <p:nvPr/>
        </p:nvSpPr>
        <p:spPr bwMode="auto">
          <a:xfrm>
            <a:off x="7065040" y="4364621"/>
            <a:ext cx="377825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6" name="Line 208"/>
          <p:cNvSpPr>
            <a:spLocks noChangeShapeType="1"/>
          </p:cNvSpPr>
          <p:nvPr/>
        </p:nvSpPr>
        <p:spPr bwMode="auto">
          <a:xfrm>
            <a:off x="4799013" y="4600506"/>
            <a:ext cx="0" cy="9180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5" name="Freeform 207"/>
          <p:cNvSpPr>
            <a:spLocks/>
          </p:cNvSpPr>
          <p:nvPr/>
        </p:nvSpPr>
        <p:spPr bwMode="auto">
          <a:xfrm>
            <a:off x="3618327" y="5036840"/>
            <a:ext cx="2322000" cy="1587"/>
          </a:xfrm>
          <a:custGeom>
            <a:avLst/>
            <a:gdLst>
              <a:gd name="T0" fmla="*/ 0 w 1320"/>
              <a:gd name="T1" fmla="*/ 0 h 1"/>
              <a:gd name="T2" fmla="*/ 1320 w 1320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20" h="1">
                <a:moveTo>
                  <a:pt x="0" y="0"/>
                </a:moveTo>
                <a:lnTo>
                  <a:pt x="1320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4" name="Line 206"/>
          <p:cNvSpPr>
            <a:spLocks noChangeShapeType="1"/>
          </p:cNvSpPr>
          <p:nvPr/>
        </p:nvSpPr>
        <p:spPr bwMode="auto">
          <a:xfrm flipV="1">
            <a:off x="3114675" y="5184477"/>
            <a:ext cx="0" cy="1116013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3" name="Freeform 205"/>
          <p:cNvSpPr>
            <a:spLocks/>
          </p:cNvSpPr>
          <p:nvPr/>
        </p:nvSpPr>
        <p:spPr bwMode="auto">
          <a:xfrm>
            <a:off x="4797425" y="5984577"/>
            <a:ext cx="1588" cy="312738"/>
          </a:xfrm>
          <a:custGeom>
            <a:avLst/>
            <a:gdLst>
              <a:gd name="T0" fmla="*/ 0 w 1"/>
              <a:gd name="T1" fmla="*/ 249 h 249"/>
              <a:gd name="T2" fmla="*/ 0 w 1"/>
              <a:gd name="T3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49">
                <a:moveTo>
                  <a:pt x="0" y="249"/>
                </a:moveTo>
                <a:lnTo>
                  <a:pt x="0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1" name="Freeform 203"/>
          <p:cNvSpPr>
            <a:spLocks/>
          </p:cNvSpPr>
          <p:nvPr/>
        </p:nvSpPr>
        <p:spPr bwMode="auto">
          <a:xfrm>
            <a:off x="5935662" y="4592584"/>
            <a:ext cx="2164729" cy="1164492"/>
          </a:xfrm>
          <a:custGeom>
            <a:avLst/>
            <a:gdLst>
              <a:gd name="T0" fmla="*/ 3029 w 3029"/>
              <a:gd name="T1" fmla="*/ 0 h 1877"/>
              <a:gd name="T2" fmla="*/ 3029 w 3029"/>
              <a:gd name="T3" fmla="*/ 1875 h 1877"/>
              <a:gd name="T4" fmla="*/ 0 w 3029"/>
              <a:gd name="T5" fmla="*/ 1877 h 18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29" h="1877">
                <a:moveTo>
                  <a:pt x="3029" y="0"/>
                </a:moveTo>
                <a:lnTo>
                  <a:pt x="3029" y="1875"/>
                </a:lnTo>
                <a:lnTo>
                  <a:pt x="0" y="1877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50" name="Freeform 202"/>
          <p:cNvSpPr>
            <a:spLocks/>
          </p:cNvSpPr>
          <p:nvPr/>
        </p:nvSpPr>
        <p:spPr bwMode="auto">
          <a:xfrm rot="10800000" flipH="1">
            <a:off x="1146957" y="5027909"/>
            <a:ext cx="437478" cy="727183"/>
          </a:xfrm>
          <a:custGeom>
            <a:avLst/>
            <a:gdLst>
              <a:gd name="T0" fmla="*/ 1170 w 1170"/>
              <a:gd name="T1" fmla="*/ 0 h 452"/>
              <a:gd name="T2" fmla="*/ 0 w 1170"/>
              <a:gd name="T3" fmla="*/ 0 h 452"/>
              <a:gd name="T4" fmla="*/ 0 w 1170"/>
              <a:gd name="T5" fmla="*/ 450 h 452"/>
              <a:gd name="T6" fmla="*/ 203 w 1170"/>
              <a:gd name="T7" fmla="*/ 452 h 452"/>
              <a:gd name="connsiteX0" fmla="*/ 10000 w 10362"/>
              <a:gd name="connsiteY0" fmla="*/ 0 h 9958"/>
              <a:gd name="connsiteX1" fmla="*/ 0 w 10362"/>
              <a:gd name="connsiteY1" fmla="*/ 0 h 9958"/>
              <a:gd name="connsiteX2" fmla="*/ 0 w 10362"/>
              <a:gd name="connsiteY2" fmla="*/ 9956 h 9958"/>
              <a:gd name="connsiteX3" fmla="*/ 10362 w 10362"/>
              <a:gd name="connsiteY3" fmla="*/ 9935 h 9958"/>
              <a:gd name="connsiteX0" fmla="*/ 9651 w 23311"/>
              <a:gd name="connsiteY0" fmla="*/ 0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11" h="10000">
                <a:moveTo>
                  <a:pt x="9651" y="0"/>
                </a:moveTo>
                <a:lnTo>
                  <a:pt x="0" y="0"/>
                </a:lnTo>
                <a:lnTo>
                  <a:pt x="0" y="9998"/>
                </a:lnTo>
                <a:cubicBezTo>
                  <a:pt x="558" y="10013"/>
                  <a:pt x="22753" y="9962"/>
                  <a:pt x="23311" y="9977"/>
                </a:cubicBez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9" name="Rectangle 201" descr="25%"/>
          <p:cNvSpPr>
            <a:spLocks noChangeArrowheads="1"/>
          </p:cNvSpPr>
          <p:nvPr/>
        </p:nvSpPr>
        <p:spPr bwMode="auto">
          <a:xfrm>
            <a:off x="2517775" y="2441730"/>
            <a:ext cx="1181100" cy="295275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lnSpc>
                <a:spcPct val="115000"/>
              </a:lnSpc>
            </a:pPr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Объяснение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8" name="Freeform 200"/>
          <p:cNvSpPr>
            <a:spLocks/>
          </p:cNvSpPr>
          <p:nvPr/>
        </p:nvSpPr>
        <p:spPr bwMode="auto">
          <a:xfrm>
            <a:off x="3109913" y="2729264"/>
            <a:ext cx="0" cy="252000"/>
          </a:xfrm>
          <a:custGeom>
            <a:avLst/>
            <a:gdLst>
              <a:gd name="T0" fmla="*/ 0 w 281"/>
              <a:gd name="T1" fmla="*/ 279 h 279"/>
              <a:gd name="T2" fmla="*/ 281 w 281"/>
              <a:gd name="T3" fmla="*/ 0 h 27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81" h="279">
                <a:moveTo>
                  <a:pt x="0" y="279"/>
                </a:moveTo>
                <a:lnTo>
                  <a:pt x="281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6" name="Rectangle 198" descr="25%"/>
          <p:cNvSpPr>
            <a:spLocks noChangeArrowheads="1"/>
          </p:cNvSpPr>
          <p:nvPr/>
        </p:nvSpPr>
        <p:spPr bwMode="auto">
          <a:xfrm>
            <a:off x="2446352" y="1885727"/>
            <a:ext cx="1313408" cy="295275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/>
          <a:lstStyle/>
          <a:p>
            <a:pPr algn="ctr" eaLnBrk="0" hangingPunct="0">
              <a:lnSpc>
                <a:spcPct val="110000"/>
              </a:lnSpc>
            </a:pPr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б щ е с т в о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5" name="Freeform 197"/>
          <p:cNvSpPr>
            <a:spLocks/>
          </p:cNvSpPr>
          <p:nvPr/>
        </p:nvSpPr>
        <p:spPr bwMode="auto">
          <a:xfrm rot="16200000" flipH="1">
            <a:off x="2233323" y="3093775"/>
            <a:ext cx="0" cy="252000"/>
          </a:xfrm>
          <a:custGeom>
            <a:avLst/>
            <a:gdLst>
              <a:gd name="T0" fmla="*/ 0 w 1077"/>
              <a:gd name="T1" fmla="*/ 0 h 777"/>
              <a:gd name="T2" fmla="*/ 1077 w 1077"/>
              <a:gd name="T3" fmla="*/ 0 h 777"/>
              <a:gd name="T4" fmla="*/ 1077 w 1077"/>
              <a:gd name="T5" fmla="*/ 777 h 777"/>
              <a:gd name="connsiteX0" fmla="*/ 0 w 0"/>
              <a:gd name="connsiteY0" fmla="*/ 0 h 10000"/>
              <a:gd name="connsiteX1" fmla="*/ 0 w 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000">
                <a:moveTo>
                  <a:pt x="0" y="0"/>
                </a:moveTo>
                <a:lnTo>
                  <a:pt x="0" y="1000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4" name="Freeform 196"/>
          <p:cNvSpPr>
            <a:spLocks/>
          </p:cNvSpPr>
          <p:nvPr/>
        </p:nvSpPr>
        <p:spPr bwMode="auto">
          <a:xfrm>
            <a:off x="3108325" y="2172651"/>
            <a:ext cx="0" cy="266400"/>
          </a:xfrm>
          <a:custGeom>
            <a:avLst/>
            <a:gdLst>
              <a:gd name="T0" fmla="*/ 0 w 1"/>
              <a:gd name="T1" fmla="*/ 525 h 525"/>
              <a:gd name="T2" fmla="*/ 0 w 1"/>
              <a:gd name="T3" fmla="*/ 0 h 52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525">
                <a:moveTo>
                  <a:pt x="0" y="525"/>
                </a:moveTo>
                <a:lnTo>
                  <a:pt x="0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3" name="Freeform 195"/>
          <p:cNvSpPr>
            <a:spLocks/>
          </p:cNvSpPr>
          <p:nvPr/>
        </p:nvSpPr>
        <p:spPr bwMode="auto">
          <a:xfrm>
            <a:off x="3764280" y="2034952"/>
            <a:ext cx="2160000" cy="0"/>
          </a:xfrm>
          <a:custGeom>
            <a:avLst/>
            <a:gdLst>
              <a:gd name="T0" fmla="*/ 0 w 1077"/>
              <a:gd name="T1" fmla="*/ 0 h 777"/>
              <a:gd name="T2" fmla="*/ 1077 w 1077"/>
              <a:gd name="T3" fmla="*/ 0 h 777"/>
              <a:gd name="T4" fmla="*/ 1077 w 1077"/>
              <a:gd name="T5" fmla="*/ 777 h 777"/>
              <a:gd name="connsiteX0" fmla="*/ 0 w 10000"/>
              <a:gd name="connsiteY0" fmla="*/ 0 h 0"/>
              <a:gd name="connsiteX1" fmla="*/ 10000 w 100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>
                <a:moveTo>
                  <a:pt x="0" y="0"/>
                </a:moveTo>
                <a:lnTo>
                  <a:pt x="10000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2" name="Freeform 194"/>
          <p:cNvSpPr>
            <a:spLocks/>
          </p:cNvSpPr>
          <p:nvPr/>
        </p:nvSpPr>
        <p:spPr bwMode="auto">
          <a:xfrm>
            <a:off x="673100" y="1593776"/>
            <a:ext cx="2433600" cy="291952"/>
          </a:xfrm>
          <a:custGeom>
            <a:avLst/>
            <a:gdLst>
              <a:gd name="T0" fmla="*/ 1541 w 1542"/>
              <a:gd name="T1" fmla="*/ 138 h 138"/>
              <a:gd name="T2" fmla="*/ 1542 w 1542"/>
              <a:gd name="T3" fmla="*/ 0 h 138"/>
              <a:gd name="T4" fmla="*/ 0 w 1542"/>
              <a:gd name="T5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42" h="138">
                <a:moveTo>
                  <a:pt x="1541" y="138"/>
                </a:moveTo>
                <a:lnTo>
                  <a:pt x="1542" y="0"/>
                </a:lnTo>
                <a:lnTo>
                  <a:pt x="0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41" name="Freeform 193"/>
          <p:cNvSpPr>
            <a:spLocks/>
          </p:cNvSpPr>
          <p:nvPr/>
        </p:nvSpPr>
        <p:spPr bwMode="auto">
          <a:xfrm>
            <a:off x="4794250" y="2748831"/>
            <a:ext cx="3306142" cy="225425"/>
          </a:xfrm>
          <a:custGeom>
            <a:avLst/>
            <a:gdLst>
              <a:gd name="T0" fmla="*/ 0 w 4904"/>
              <a:gd name="T1" fmla="*/ 354 h 354"/>
              <a:gd name="T2" fmla="*/ 0 w 4904"/>
              <a:gd name="T3" fmla="*/ 0 h 354"/>
              <a:gd name="T4" fmla="*/ 4904 w 4904"/>
              <a:gd name="T5" fmla="*/ 2 h 354"/>
              <a:gd name="T6" fmla="*/ 4904 w 4904"/>
              <a:gd name="T7" fmla="*/ 354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904" h="354">
                <a:moveTo>
                  <a:pt x="0" y="354"/>
                </a:moveTo>
                <a:lnTo>
                  <a:pt x="0" y="0"/>
                </a:lnTo>
                <a:lnTo>
                  <a:pt x="4904" y="2"/>
                </a:lnTo>
                <a:lnTo>
                  <a:pt x="4904" y="354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08" name="Line 260"/>
          <p:cNvSpPr>
            <a:spLocks noChangeShapeType="1"/>
          </p:cNvSpPr>
          <p:nvPr/>
        </p:nvSpPr>
        <p:spPr bwMode="auto">
          <a:xfrm flipV="1">
            <a:off x="6558627" y="5261740"/>
            <a:ext cx="0" cy="10332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12" name="Freeform 264"/>
          <p:cNvSpPr>
            <a:spLocks/>
          </p:cNvSpPr>
          <p:nvPr/>
        </p:nvSpPr>
        <p:spPr bwMode="auto">
          <a:xfrm>
            <a:off x="679810" y="6529786"/>
            <a:ext cx="1927225" cy="0"/>
          </a:xfrm>
          <a:custGeom>
            <a:avLst/>
            <a:gdLst>
              <a:gd name="T0" fmla="*/ 0 w 1214"/>
              <a:gd name="T1" fmla="*/ 1 h 1"/>
              <a:gd name="T2" fmla="*/ 1214 w 1214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14" h="1">
                <a:moveTo>
                  <a:pt x="0" y="1"/>
                </a:moveTo>
                <a:lnTo>
                  <a:pt x="1214" y="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13" name="Freeform 265"/>
          <p:cNvSpPr>
            <a:spLocks/>
          </p:cNvSpPr>
          <p:nvPr/>
        </p:nvSpPr>
        <p:spPr bwMode="auto">
          <a:xfrm>
            <a:off x="684213" y="1581920"/>
            <a:ext cx="1587" cy="4960800"/>
          </a:xfrm>
          <a:custGeom>
            <a:avLst/>
            <a:gdLst>
              <a:gd name="T0" fmla="*/ 0 w 1"/>
              <a:gd name="T1" fmla="*/ 0 h 2950"/>
              <a:gd name="T2" fmla="*/ 0 w 1"/>
              <a:gd name="T3" fmla="*/ 2950 h 295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950">
                <a:moveTo>
                  <a:pt x="0" y="0"/>
                </a:moveTo>
                <a:lnTo>
                  <a:pt x="0" y="2950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229" descr="25%"/>
          <p:cNvSpPr>
            <a:spLocks noChangeArrowheads="1"/>
          </p:cNvSpPr>
          <p:nvPr/>
        </p:nvSpPr>
        <p:spPr bwMode="auto">
          <a:xfrm>
            <a:off x="1322214" y="5451076"/>
            <a:ext cx="1256902" cy="612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lnSpc>
                <a:spcPct val="90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</a:p>
          <a:p>
            <a:pPr algn="ctr" eaLnBrk="0" hangingPunct="0">
              <a:lnSpc>
                <a:spcPct val="90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</a:t>
            </a:r>
          </a:p>
          <a:p>
            <a:pPr algn="ctr" eaLnBrk="0" hangingPunct="0">
              <a:lnSpc>
                <a:spcPct val="90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Line 210"/>
          <p:cNvSpPr>
            <a:spLocks noChangeShapeType="1"/>
          </p:cNvSpPr>
          <p:nvPr/>
        </p:nvSpPr>
        <p:spPr bwMode="auto">
          <a:xfrm flipH="1">
            <a:off x="2580654" y="5751215"/>
            <a:ext cx="1080000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226" descr="25%"/>
          <p:cNvSpPr>
            <a:spLocks noChangeArrowheads="1"/>
          </p:cNvSpPr>
          <p:nvPr/>
        </p:nvSpPr>
        <p:spPr bwMode="auto">
          <a:xfrm>
            <a:off x="1577254" y="4889103"/>
            <a:ext cx="756000" cy="293687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lnSpc>
                <a:spcPct val="115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Line 215"/>
          <p:cNvSpPr>
            <a:spLocks noChangeShapeType="1"/>
          </p:cNvSpPr>
          <p:nvPr/>
        </p:nvSpPr>
        <p:spPr bwMode="auto">
          <a:xfrm>
            <a:off x="2335098" y="5033714"/>
            <a:ext cx="270000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Freeform 202"/>
          <p:cNvSpPr>
            <a:spLocks/>
          </p:cNvSpPr>
          <p:nvPr/>
        </p:nvSpPr>
        <p:spPr bwMode="auto">
          <a:xfrm rot="16200000" flipH="1" flipV="1">
            <a:off x="1767661" y="3765016"/>
            <a:ext cx="277796" cy="1972308"/>
          </a:xfrm>
          <a:custGeom>
            <a:avLst/>
            <a:gdLst>
              <a:gd name="T0" fmla="*/ 1170 w 1170"/>
              <a:gd name="T1" fmla="*/ 0 h 452"/>
              <a:gd name="T2" fmla="*/ 0 w 1170"/>
              <a:gd name="T3" fmla="*/ 0 h 452"/>
              <a:gd name="T4" fmla="*/ 0 w 1170"/>
              <a:gd name="T5" fmla="*/ 450 h 452"/>
              <a:gd name="T6" fmla="*/ 203 w 1170"/>
              <a:gd name="T7" fmla="*/ 452 h 452"/>
              <a:gd name="connsiteX0" fmla="*/ 10000 w 10362"/>
              <a:gd name="connsiteY0" fmla="*/ 0 h 9958"/>
              <a:gd name="connsiteX1" fmla="*/ 0 w 10362"/>
              <a:gd name="connsiteY1" fmla="*/ 0 h 9958"/>
              <a:gd name="connsiteX2" fmla="*/ 0 w 10362"/>
              <a:gd name="connsiteY2" fmla="*/ 9956 h 9958"/>
              <a:gd name="connsiteX3" fmla="*/ 10362 w 10362"/>
              <a:gd name="connsiteY3" fmla="*/ 9935 h 9958"/>
              <a:gd name="connsiteX0" fmla="*/ 9651 w 23311"/>
              <a:gd name="connsiteY0" fmla="*/ 0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535 w 23311"/>
              <a:gd name="connsiteY0" fmla="*/ 25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469 w 23311"/>
              <a:gd name="connsiteY0" fmla="*/ 25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469 w 23838"/>
              <a:gd name="connsiteY0" fmla="*/ 25 h 9998"/>
              <a:gd name="connsiteX1" fmla="*/ 0 w 23838"/>
              <a:gd name="connsiteY1" fmla="*/ 0 h 9998"/>
              <a:gd name="connsiteX2" fmla="*/ 0 w 23838"/>
              <a:gd name="connsiteY2" fmla="*/ 9998 h 9998"/>
              <a:gd name="connsiteX3" fmla="*/ 23838 w 23838"/>
              <a:gd name="connsiteY3" fmla="*/ 1469 h 9998"/>
              <a:gd name="connsiteX0" fmla="*/ 1036 w 10430"/>
              <a:gd name="connsiteY0" fmla="*/ 25 h 11080"/>
              <a:gd name="connsiteX1" fmla="*/ 0 w 10430"/>
              <a:gd name="connsiteY1" fmla="*/ 0 h 11080"/>
              <a:gd name="connsiteX2" fmla="*/ 0 w 10430"/>
              <a:gd name="connsiteY2" fmla="*/ 10000 h 11080"/>
              <a:gd name="connsiteX3" fmla="*/ 9758 w 10430"/>
              <a:gd name="connsiteY3" fmla="*/ 10375 h 11080"/>
              <a:gd name="connsiteX4" fmla="*/ 10000 w 10430"/>
              <a:gd name="connsiteY4" fmla="*/ 1469 h 11080"/>
              <a:gd name="connsiteX0" fmla="*/ 1036 w 10430"/>
              <a:gd name="connsiteY0" fmla="*/ 25 h 10484"/>
              <a:gd name="connsiteX1" fmla="*/ 0 w 10430"/>
              <a:gd name="connsiteY1" fmla="*/ 0 h 10484"/>
              <a:gd name="connsiteX2" fmla="*/ 0 w 10430"/>
              <a:gd name="connsiteY2" fmla="*/ 10000 h 10484"/>
              <a:gd name="connsiteX3" fmla="*/ 9758 w 10430"/>
              <a:gd name="connsiteY3" fmla="*/ 10375 h 10484"/>
              <a:gd name="connsiteX4" fmla="*/ 10000 w 10430"/>
              <a:gd name="connsiteY4" fmla="*/ 1469 h 10484"/>
              <a:gd name="connsiteX0" fmla="*/ 1036 w 10000"/>
              <a:gd name="connsiteY0" fmla="*/ 25 h 10484"/>
              <a:gd name="connsiteX1" fmla="*/ 0 w 10000"/>
              <a:gd name="connsiteY1" fmla="*/ 0 h 10484"/>
              <a:gd name="connsiteX2" fmla="*/ 0 w 10000"/>
              <a:gd name="connsiteY2" fmla="*/ 10000 h 10484"/>
              <a:gd name="connsiteX3" fmla="*/ 9758 w 10000"/>
              <a:gd name="connsiteY3" fmla="*/ 10375 h 10484"/>
              <a:gd name="connsiteX4" fmla="*/ 10000 w 10000"/>
              <a:gd name="connsiteY4" fmla="*/ 1469 h 10484"/>
              <a:gd name="connsiteX0" fmla="*/ 1036 w 10000"/>
              <a:gd name="connsiteY0" fmla="*/ 25 h 10484"/>
              <a:gd name="connsiteX1" fmla="*/ 0 w 10000"/>
              <a:gd name="connsiteY1" fmla="*/ 0 h 10484"/>
              <a:gd name="connsiteX2" fmla="*/ 0 w 10000"/>
              <a:gd name="connsiteY2" fmla="*/ 10000 h 10484"/>
              <a:gd name="connsiteX3" fmla="*/ 9758 w 10000"/>
              <a:gd name="connsiteY3" fmla="*/ 10375 h 10484"/>
              <a:gd name="connsiteX4" fmla="*/ 10000 w 10000"/>
              <a:gd name="connsiteY4" fmla="*/ 1469 h 10484"/>
              <a:gd name="connsiteX0" fmla="*/ 1036 w 10000"/>
              <a:gd name="connsiteY0" fmla="*/ 25 h 10497"/>
              <a:gd name="connsiteX1" fmla="*/ 0 w 10000"/>
              <a:gd name="connsiteY1" fmla="*/ 0 h 10497"/>
              <a:gd name="connsiteX2" fmla="*/ 0 w 10000"/>
              <a:gd name="connsiteY2" fmla="*/ 10000 h 10497"/>
              <a:gd name="connsiteX3" fmla="*/ 9979 w 10000"/>
              <a:gd name="connsiteY3" fmla="*/ 10400 h 10497"/>
              <a:gd name="connsiteX4" fmla="*/ 10000 w 10000"/>
              <a:gd name="connsiteY4" fmla="*/ 1469 h 10497"/>
              <a:gd name="connsiteX0" fmla="*/ 1036 w 10000"/>
              <a:gd name="connsiteY0" fmla="*/ 25 h 10402"/>
              <a:gd name="connsiteX1" fmla="*/ 0 w 10000"/>
              <a:gd name="connsiteY1" fmla="*/ 0 h 10402"/>
              <a:gd name="connsiteX2" fmla="*/ 0 w 10000"/>
              <a:gd name="connsiteY2" fmla="*/ 10000 h 10402"/>
              <a:gd name="connsiteX3" fmla="*/ 9979 w 10000"/>
              <a:gd name="connsiteY3" fmla="*/ 10400 h 10402"/>
              <a:gd name="connsiteX4" fmla="*/ 10000 w 10000"/>
              <a:gd name="connsiteY4" fmla="*/ 1469 h 10402"/>
              <a:gd name="connsiteX0" fmla="*/ 1036 w 10000"/>
              <a:gd name="connsiteY0" fmla="*/ 25 h 10400"/>
              <a:gd name="connsiteX1" fmla="*/ 0 w 10000"/>
              <a:gd name="connsiteY1" fmla="*/ 0 h 10400"/>
              <a:gd name="connsiteX2" fmla="*/ 0 w 10000"/>
              <a:gd name="connsiteY2" fmla="*/ 10321 h 10400"/>
              <a:gd name="connsiteX3" fmla="*/ 9979 w 10000"/>
              <a:gd name="connsiteY3" fmla="*/ 10400 h 10400"/>
              <a:gd name="connsiteX4" fmla="*/ 10000 w 10000"/>
              <a:gd name="connsiteY4" fmla="*/ 1469 h 10400"/>
              <a:gd name="connsiteX0" fmla="*/ 1036 w 10000"/>
              <a:gd name="connsiteY0" fmla="*/ 10 h 10400"/>
              <a:gd name="connsiteX1" fmla="*/ 0 w 10000"/>
              <a:gd name="connsiteY1" fmla="*/ 0 h 10400"/>
              <a:gd name="connsiteX2" fmla="*/ 0 w 10000"/>
              <a:gd name="connsiteY2" fmla="*/ 10321 h 10400"/>
              <a:gd name="connsiteX3" fmla="*/ 9979 w 10000"/>
              <a:gd name="connsiteY3" fmla="*/ 10400 h 10400"/>
              <a:gd name="connsiteX4" fmla="*/ 10000 w 10000"/>
              <a:gd name="connsiteY4" fmla="*/ 1469 h 10400"/>
              <a:gd name="connsiteX0" fmla="*/ 1036 w 10000"/>
              <a:gd name="connsiteY0" fmla="*/ 10 h 10327"/>
              <a:gd name="connsiteX1" fmla="*/ 0 w 10000"/>
              <a:gd name="connsiteY1" fmla="*/ 0 h 10327"/>
              <a:gd name="connsiteX2" fmla="*/ 0 w 10000"/>
              <a:gd name="connsiteY2" fmla="*/ 10321 h 10327"/>
              <a:gd name="connsiteX3" fmla="*/ 9979 w 10000"/>
              <a:gd name="connsiteY3" fmla="*/ 10327 h 10327"/>
              <a:gd name="connsiteX4" fmla="*/ 10000 w 10000"/>
              <a:gd name="connsiteY4" fmla="*/ 1469 h 10327"/>
              <a:gd name="connsiteX0" fmla="*/ 1036 w 10016"/>
              <a:gd name="connsiteY0" fmla="*/ 10 h 10327"/>
              <a:gd name="connsiteX1" fmla="*/ 0 w 10016"/>
              <a:gd name="connsiteY1" fmla="*/ 0 h 10327"/>
              <a:gd name="connsiteX2" fmla="*/ 0 w 10016"/>
              <a:gd name="connsiteY2" fmla="*/ 10321 h 10327"/>
              <a:gd name="connsiteX3" fmla="*/ 9979 w 10016"/>
              <a:gd name="connsiteY3" fmla="*/ 10327 h 10327"/>
              <a:gd name="connsiteX4" fmla="*/ 10016 w 10016"/>
              <a:gd name="connsiteY4" fmla="*/ 1454 h 10327"/>
              <a:gd name="connsiteX0" fmla="*/ 1036 w 10016"/>
              <a:gd name="connsiteY0" fmla="*/ 10 h 10327"/>
              <a:gd name="connsiteX1" fmla="*/ 0 w 10016"/>
              <a:gd name="connsiteY1" fmla="*/ 0 h 10327"/>
              <a:gd name="connsiteX2" fmla="*/ 0 w 10016"/>
              <a:gd name="connsiteY2" fmla="*/ 10321 h 10327"/>
              <a:gd name="connsiteX3" fmla="*/ 9979 w 10016"/>
              <a:gd name="connsiteY3" fmla="*/ 10327 h 10327"/>
              <a:gd name="connsiteX4" fmla="*/ 10016 w 10016"/>
              <a:gd name="connsiteY4" fmla="*/ 1454 h 10327"/>
              <a:gd name="connsiteX0" fmla="*/ 1036 w 10032"/>
              <a:gd name="connsiteY0" fmla="*/ 10 h 10327"/>
              <a:gd name="connsiteX1" fmla="*/ 0 w 10032"/>
              <a:gd name="connsiteY1" fmla="*/ 0 h 10327"/>
              <a:gd name="connsiteX2" fmla="*/ 0 w 10032"/>
              <a:gd name="connsiteY2" fmla="*/ 10321 h 10327"/>
              <a:gd name="connsiteX3" fmla="*/ 9979 w 10032"/>
              <a:gd name="connsiteY3" fmla="*/ 10327 h 10327"/>
              <a:gd name="connsiteX4" fmla="*/ 10032 w 10032"/>
              <a:gd name="connsiteY4" fmla="*/ 1527 h 10327"/>
              <a:gd name="connsiteX0" fmla="*/ 1036 w 10048"/>
              <a:gd name="connsiteY0" fmla="*/ 10 h 10327"/>
              <a:gd name="connsiteX1" fmla="*/ 0 w 10048"/>
              <a:gd name="connsiteY1" fmla="*/ 0 h 10327"/>
              <a:gd name="connsiteX2" fmla="*/ 0 w 10048"/>
              <a:gd name="connsiteY2" fmla="*/ 10321 h 10327"/>
              <a:gd name="connsiteX3" fmla="*/ 9979 w 10048"/>
              <a:gd name="connsiteY3" fmla="*/ 10327 h 10327"/>
              <a:gd name="connsiteX4" fmla="*/ 10048 w 10048"/>
              <a:gd name="connsiteY4" fmla="*/ 1498 h 10327"/>
              <a:gd name="connsiteX0" fmla="*/ 1036 w 9999"/>
              <a:gd name="connsiteY0" fmla="*/ 10 h 10327"/>
              <a:gd name="connsiteX1" fmla="*/ 0 w 9999"/>
              <a:gd name="connsiteY1" fmla="*/ 0 h 10327"/>
              <a:gd name="connsiteX2" fmla="*/ 0 w 9999"/>
              <a:gd name="connsiteY2" fmla="*/ 10321 h 10327"/>
              <a:gd name="connsiteX3" fmla="*/ 9979 w 9999"/>
              <a:gd name="connsiteY3" fmla="*/ 10327 h 10327"/>
              <a:gd name="connsiteX4" fmla="*/ 9999 w 9999"/>
              <a:gd name="connsiteY4" fmla="*/ 1498 h 10327"/>
              <a:gd name="connsiteX0" fmla="*/ 1036 w 10000"/>
              <a:gd name="connsiteY0" fmla="*/ 10 h 10000"/>
              <a:gd name="connsiteX1" fmla="*/ 0 w 10000"/>
              <a:gd name="connsiteY1" fmla="*/ 0 h 10000"/>
              <a:gd name="connsiteX2" fmla="*/ 0 w 10000"/>
              <a:gd name="connsiteY2" fmla="*/ 9994 h 10000"/>
              <a:gd name="connsiteX3" fmla="*/ 9980 w 10000"/>
              <a:gd name="connsiteY3" fmla="*/ 10000 h 10000"/>
              <a:gd name="connsiteX4" fmla="*/ 10000 w 10000"/>
              <a:gd name="connsiteY4" fmla="*/ 1451 h 10000"/>
              <a:gd name="connsiteX0" fmla="*/ 1545 w 10000"/>
              <a:gd name="connsiteY0" fmla="*/ 10 h 10000"/>
              <a:gd name="connsiteX1" fmla="*/ 0 w 10000"/>
              <a:gd name="connsiteY1" fmla="*/ 0 h 10000"/>
              <a:gd name="connsiteX2" fmla="*/ 0 w 10000"/>
              <a:gd name="connsiteY2" fmla="*/ 9994 h 10000"/>
              <a:gd name="connsiteX3" fmla="*/ 9980 w 10000"/>
              <a:gd name="connsiteY3" fmla="*/ 10000 h 10000"/>
              <a:gd name="connsiteX4" fmla="*/ 10000 w 10000"/>
              <a:gd name="connsiteY4" fmla="*/ 1451 h 10000"/>
              <a:gd name="connsiteX0" fmla="*/ 1545 w 10000"/>
              <a:gd name="connsiteY0" fmla="*/ 10 h 9994"/>
              <a:gd name="connsiteX1" fmla="*/ 0 w 10000"/>
              <a:gd name="connsiteY1" fmla="*/ 0 h 9994"/>
              <a:gd name="connsiteX2" fmla="*/ 0 w 10000"/>
              <a:gd name="connsiteY2" fmla="*/ 9994 h 9994"/>
              <a:gd name="connsiteX3" fmla="*/ 10000 w 10000"/>
              <a:gd name="connsiteY3" fmla="*/ 1451 h 9994"/>
              <a:gd name="connsiteX0" fmla="*/ 1545 w 1545"/>
              <a:gd name="connsiteY0" fmla="*/ 10 h 10000"/>
              <a:gd name="connsiteX1" fmla="*/ 0 w 1545"/>
              <a:gd name="connsiteY1" fmla="*/ 0 h 10000"/>
              <a:gd name="connsiteX2" fmla="*/ 0 w 1545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45" h="10000">
                <a:moveTo>
                  <a:pt x="1545" y="10"/>
                </a:moveTo>
                <a:lnTo>
                  <a:pt x="0" y="0"/>
                </a:lnTo>
                <a:lnTo>
                  <a:pt x="0" y="10000"/>
                </a:lnTo>
              </a:path>
            </a:pathLst>
          </a:custGeom>
          <a:noFill/>
          <a:ln w="38100" cmpd="dbl">
            <a:solidFill>
              <a:srgbClr val="000000"/>
            </a:solidFill>
            <a:prstDash val="sysDash"/>
            <a:round/>
            <a:headEnd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Line 210"/>
          <p:cNvSpPr>
            <a:spLocks noChangeShapeType="1"/>
          </p:cNvSpPr>
          <p:nvPr/>
        </p:nvSpPr>
        <p:spPr bwMode="auto">
          <a:xfrm flipH="1">
            <a:off x="2073695" y="2037174"/>
            <a:ext cx="370800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225" descr="25%"/>
          <p:cNvSpPr>
            <a:spLocks noChangeArrowheads="1"/>
          </p:cNvSpPr>
          <p:nvPr/>
        </p:nvSpPr>
        <p:spPr bwMode="auto">
          <a:xfrm>
            <a:off x="881666" y="3680499"/>
            <a:ext cx="1358297" cy="540000"/>
          </a:xfrm>
          <a:prstGeom prst="rect">
            <a:avLst/>
          </a:prstGeom>
          <a:pattFill prst="pct25">
            <a:fgClr>
              <a:srgbClr val="A1F2FD"/>
            </a:fgClr>
            <a:bgClr>
              <a:schemeClr val="bg1"/>
            </a:bgClr>
          </a:patt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 eaLnBrk="0" hangingPunct="0">
              <a:lnSpc>
                <a:spcPct val="80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и практическая </a:t>
            </a:r>
          </a:p>
          <a:p>
            <a:pPr algn="ctr" eaLnBrk="0" hangingPunct="0">
              <a:lnSpc>
                <a:spcPct val="80000"/>
              </a:lnSpc>
            </a:pPr>
            <a:r>
              <a:rPr lang="ru-RU" alt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</a:t>
            </a: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Line 212"/>
          <p:cNvSpPr>
            <a:spLocks noChangeShapeType="1"/>
          </p:cNvSpPr>
          <p:nvPr/>
        </p:nvSpPr>
        <p:spPr bwMode="auto">
          <a:xfrm flipV="1">
            <a:off x="1560814" y="3449613"/>
            <a:ext cx="0" cy="23400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Freeform 203"/>
          <p:cNvSpPr>
            <a:spLocks/>
          </p:cNvSpPr>
          <p:nvPr/>
        </p:nvSpPr>
        <p:spPr bwMode="auto">
          <a:xfrm>
            <a:off x="2233323" y="3449236"/>
            <a:ext cx="2568010" cy="498126"/>
          </a:xfrm>
          <a:custGeom>
            <a:avLst/>
            <a:gdLst>
              <a:gd name="T0" fmla="*/ 3029 w 3029"/>
              <a:gd name="T1" fmla="*/ 0 h 1877"/>
              <a:gd name="T2" fmla="*/ 3029 w 3029"/>
              <a:gd name="T3" fmla="*/ 1875 h 1877"/>
              <a:gd name="T4" fmla="*/ 0 w 3029"/>
              <a:gd name="T5" fmla="*/ 1877 h 18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29" h="1877">
                <a:moveTo>
                  <a:pt x="3029" y="0"/>
                </a:moveTo>
                <a:lnTo>
                  <a:pt x="3029" y="1875"/>
                </a:lnTo>
                <a:lnTo>
                  <a:pt x="0" y="1877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Freeform 202"/>
          <p:cNvSpPr>
            <a:spLocks/>
          </p:cNvSpPr>
          <p:nvPr/>
        </p:nvSpPr>
        <p:spPr bwMode="auto">
          <a:xfrm rot="16200000" flipH="1" flipV="1">
            <a:off x="32322" y="5502828"/>
            <a:ext cx="1794438" cy="1184"/>
          </a:xfrm>
          <a:custGeom>
            <a:avLst/>
            <a:gdLst>
              <a:gd name="T0" fmla="*/ 1170 w 1170"/>
              <a:gd name="T1" fmla="*/ 0 h 452"/>
              <a:gd name="T2" fmla="*/ 0 w 1170"/>
              <a:gd name="T3" fmla="*/ 0 h 452"/>
              <a:gd name="T4" fmla="*/ 0 w 1170"/>
              <a:gd name="T5" fmla="*/ 450 h 452"/>
              <a:gd name="T6" fmla="*/ 203 w 1170"/>
              <a:gd name="T7" fmla="*/ 452 h 452"/>
              <a:gd name="connsiteX0" fmla="*/ 10000 w 10362"/>
              <a:gd name="connsiteY0" fmla="*/ 0 h 9958"/>
              <a:gd name="connsiteX1" fmla="*/ 0 w 10362"/>
              <a:gd name="connsiteY1" fmla="*/ 0 h 9958"/>
              <a:gd name="connsiteX2" fmla="*/ 0 w 10362"/>
              <a:gd name="connsiteY2" fmla="*/ 9956 h 9958"/>
              <a:gd name="connsiteX3" fmla="*/ 10362 w 10362"/>
              <a:gd name="connsiteY3" fmla="*/ 9935 h 9958"/>
              <a:gd name="connsiteX0" fmla="*/ 9651 w 23311"/>
              <a:gd name="connsiteY0" fmla="*/ 0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535 w 23311"/>
              <a:gd name="connsiteY0" fmla="*/ 25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469 w 23311"/>
              <a:gd name="connsiteY0" fmla="*/ 25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469 w 23838"/>
              <a:gd name="connsiteY0" fmla="*/ 25 h 9998"/>
              <a:gd name="connsiteX1" fmla="*/ 0 w 23838"/>
              <a:gd name="connsiteY1" fmla="*/ 0 h 9998"/>
              <a:gd name="connsiteX2" fmla="*/ 0 w 23838"/>
              <a:gd name="connsiteY2" fmla="*/ 9998 h 9998"/>
              <a:gd name="connsiteX3" fmla="*/ 23838 w 23838"/>
              <a:gd name="connsiteY3" fmla="*/ 1469 h 9998"/>
              <a:gd name="connsiteX0" fmla="*/ 1036 w 10430"/>
              <a:gd name="connsiteY0" fmla="*/ 25 h 11080"/>
              <a:gd name="connsiteX1" fmla="*/ 0 w 10430"/>
              <a:gd name="connsiteY1" fmla="*/ 0 h 11080"/>
              <a:gd name="connsiteX2" fmla="*/ 0 w 10430"/>
              <a:gd name="connsiteY2" fmla="*/ 10000 h 11080"/>
              <a:gd name="connsiteX3" fmla="*/ 9758 w 10430"/>
              <a:gd name="connsiteY3" fmla="*/ 10375 h 11080"/>
              <a:gd name="connsiteX4" fmla="*/ 10000 w 10430"/>
              <a:gd name="connsiteY4" fmla="*/ 1469 h 11080"/>
              <a:gd name="connsiteX0" fmla="*/ 1036 w 10430"/>
              <a:gd name="connsiteY0" fmla="*/ 25 h 10484"/>
              <a:gd name="connsiteX1" fmla="*/ 0 w 10430"/>
              <a:gd name="connsiteY1" fmla="*/ 0 h 10484"/>
              <a:gd name="connsiteX2" fmla="*/ 0 w 10430"/>
              <a:gd name="connsiteY2" fmla="*/ 10000 h 10484"/>
              <a:gd name="connsiteX3" fmla="*/ 9758 w 10430"/>
              <a:gd name="connsiteY3" fmla="*/ 10375 h 10484"/>
              <a:gd name="connsiteX4" fmla="*/ 10000 w 10430"/>
              <a:gd name="connsiteY4" fmla="*/ 1469 h 10484"/>
              <a:gd name="connsiteX0" fmla="*/ 1036 w 10000"/>
              <a:gd name="connsiteY0" fmla="*/ 25 h 10484"/>
              <a:gd name="connsiteX1" fmla="*/ 0 w 10000"/>
              <a:gd name="connsiteY1" fmla="*/ 0 h 10484"/>
              <a:gd name="connsiteX2" fmla="*/ 0 w 10000"/>
              <a:gd name="connsiteY2" fmla="*/ 10000 h 10484"/>
              <a:gd name="connsiteX3" fmla="*/ 9758 w 10000"/>
              <a:gd name="connsiteY3" fmla="*/ 10375 h 10484"/>
              <a:gd name="connsiteX4" fmla="*/ 10000 w 10000"/>
              <a:gd name="connsiteY4" fmla="*/ 1469 h 10484"/>
              <a:gd name="connsiteX0" fmla="*/ 1036 w 10000"/>
              <a:gd name="connsiteY0" fmla="*/ 25 h 10484"/>
              <a:gd name="connsiteX1" fmla="*/ 0 w 10000"/>
              <a:gd name="connsiteY1" fmla="*/ 0 h 10484"/>
              <a:gd name="connsiteX2" fmla="*/ 0 w 10000"/>
              <a:gd name="connsiteY2" fmla="*/ 10000 h 10484"/>
              <a:gd name="connsiteX3" fmla="*/ 9758 w 10000"/>
              <a:gd name="connsiteY3" fmla="*/ 10375 h 10484"/>
              <a:gd name="connsiteX4" fmla="*/ 10000 w 10000"/>
              <a:gd name="connsiteY4" fmla="*/ 1469 h 10484"/>
              <a:gd name="connsiteX0" fmla="*/ 1036 w 10000"/>
              <a:gd name="connsiteY0" fmla="*/ 25 h 10497"/>
              <a:gd name="connsiteX1" fmla="*/ 0 w 10000"/>
              <a:gd name="connsiteY1" fmla="*/ 0 h 10497"/>
              <a:gd name="connsiteX2" fmla="*/ 0 w 10000"/>
              <a:gd name="connsiteY2" fmla="*/ 10000 h 10497"/>
              <a:gd name="connsiteX3" fmla="*/ 9979 w 10000"/>
              <a:gd name="connsiteY3" fmla="*/ 10400 h 10497"/>
              <a:gd name="connsiteX4" fmla="*/ 10000 w 10000"/>
              <a:gd name="connsiteY4" fmla="*/ 1469 h 10497"/>
              <a:gd name="connsiteX0" fmla="*/ 1036 w 10000"/>
              <a:gd name="connsiteY0" fmla="*/ 25 h 10402"/>
              <a:gd name="connsiteX1" fmla="*/ 0 w 10000"/>
              <a:gd name="connsiteY1" fmla="*/ 0 h 10402"/>
              <a:gd name="connsiteX2" fmla="*/ 0 w 10000"/>
              <a:gd name="connsiteY2" fmla="*/ 10000 h 10402"/>
              <a:gd name="connsiteX3" fmla="*/ 9979 w 10000"/>
              <a:gd name="connsiteY3" fmla="*/ 10400 h 10402"/>
              <a:gd name="connsiteX4" fmla="*/ 10000 w 10000"/>
              <a:gd name="connsiteY4" fmla="*/ 1469 h 10402"/>
              <a:gd name="connsiteX0" fmla="*/ 1036 w 10000"/>
              <a:gd name="connsiteY0" fmla="*/ 25 h 10400"/>
              <a:gd name="connsiteX1" fmla="*/ 0 w 10000"/>
              <a:gd name="connsiteY1" fmla="*/ 0 h 10400"/>
              <a:gd name="connsiteX2" fmla="*/ 0 w 10000"/>
              <a:gd name="connsiteY2" fmla="*/ 10321 h 10400"/>
              <a:gd name="connsiteX3" fmla="*/ 9979 w 10000"/>
              <a:gd name="connsiteY3" fmla="*/ 10400 h 10400"/>
              <a:gd name="connsiteX4" fmla="*/ 10000 w 10000"/>
              <a:gd name="connsiteY4" fmla="*/ 1469 h 10400"/>
              <a:gd name="connsiteX0" fmla="*/ 1036 w 10000"/>
              <a:gd name="connsiteY0" fmla="*/ 10 h 10400"/>
              <a:gd name="connsiteX1" fmla="*/ 0 w 10000"/>
              <a:gd name="connsiteY1" fmla="*/ 0 h 10400"/>
              <a:gd name="connsiteX2" fmla="*/ 0 w 10000"/>
              <a:gd name="connsiteY2" fmla="*/ 10321 h 10400"/>
              <a:gd name="connsiteX3" fmla="*/ 9979 w 10000"/>
              <a:gd name="connsiteY3" fmla="*/ 10400 h 10400"/>
              <a:gd name="connsiteX4" fmla="*/ 10000 w 10000"/>
              <a:gd name="connsiteY4" fmla="*/ 1469 h 10400"/>
              <a:gd name="connsiteX0" fmla="*/ 1036 w 10000"/>
              <a:gd name="connsiteY0" fmla="*/ 10 h 10327"/>
              <a:gd name="connsiteX1" fmla="*/ 0 w 10000"/>
              <a:gd name="connsiteY1" fmla="*/ 0 h 10327"/>
              <a:gd name="connsiteX2" fmla="*/ 0 w 10000"/>
              <a:gd name="connsiteY2" fmla="*/ 10321 h 10327"/>
              <a:gd name="connsiteX3" fmla="*/ 9979 w 10000"/>
              <a:gd name="connsiteY3" fmla="*/ 10327 h 10327"/>
              <a:gd name="connsiteX4" fmla="*/ 10000 w 10000"/>
              <a:gd name="connsiteY4" fmla="*/ 1469 h 10327"/>
              <a:gd name="connsiteX0" fmla="*/ 1036 w 10016"/>
              <a:gd name="connsiteY0" fmla="*/ 10 h 10327"/>
              <a:gd name="connsiteX1" fmla="*/ 0 w 10016"/>
              <a:gd name="connsiteY1" fmla="*/ 0 h 10327"/>
              <a:gd name="connsiteX2" fmla="*/ 0 w 10016"/>
              <a:gd name="connsiteY2" fmla="*/ 10321 h 10327"/>
              <a:gd name="connsiteX3" fmla="*/ 9979 w 10016"/>
              <a:gd name="connsiteY3" fmla="*/ 10327 h 10327"/>
              <a:gd name="connsiteX4" fmla="*/ 10016 w 10016"/>
              <a:gd name="connsiteY4" fmla="*/ 1454 h 10327"/>
              <a:gd name="connsiteX0" fmla="*/ 1036 w 10016"/>
              <a:gd name="connsiteY0" fmla="*/ 10 h 10327"/>
              <a:gd name="connsiteX1" fmla="*/ 0 w 10016"/>
              <a:gd name="connsiteY1" fmla="*/ 0 h 10327"/>
              <a:gd name="connsiteX2" fmla="*/ 0 w 10016"/>
              <a:gd name="connsiteY2" fmla="*/ 10321 h 10327"/>
              <a:gd name="connsiteX3" fmla="*/ 9979 w 10016"/>
              <a:gd name="connsiteY3" fmla="*/ 10327 h 10327"/>
              <a:gd name="connsiteX4" fmla="*/ 10016 w 10016"/>
              <a:gd name="connsiteY4" fmla="*/ 1454 h 10327"/>
              <a:gd name="connsiteX0" fmla="*/ 1036 w 10032"/>
              <a:gd name="connsiteY0" fmla="*/ 10 h 10327"/>
              <a:gd name="connsiteX1" fmla="*/ 0 w 10032"/>
              <a:gd name="connsiteY1" fmla="*/ 0 h 10327"/>
              <a:gd name="connsiteX2" fmla="*/ 0 w 10032"/>
              <a:gd name="connsiteY2" fmla="*/ 10321 h 10327"/>
              <a:gd name="connsiteX3" fmla="*/ 9979 w 10032"/>
              <a:gd name="connsiteY3" fmla="*/ 10327 h 10327"/>
              <a:gd name="connsiteX4" fmla="*/ 10032 w 10032"/>
              <a:gd name="connsiteY4" fmla="*/ 1527 h 10327"/>
              <a:gd name="connsiteX0" fmla="*/ 1036 w 10048"/>
              <a:gd name="connsiteY0" fmla="*/ 10 h 10327"/>
              <a:gd name="connsiteX1" fmla="*/ 0 w 10048"/>
              <a:gd name="connsiteY1" fmla="*/ 0 h 10327"/>
              <a:gd name="connsiteX2" fmla="*/ 0 w 10048"/>
              <a:gd name="connsiteY2" fmla="*/ 10321 h 10327"/>
              <a:gd name="connsiteX3" fmla="*/ 9979 w 10048"/>
              <a:gd name="connsiteY3" fmla="*/ 10327 h 10327"/>
              <a:gd name="connsiteX4" fmla="*/ 10048 w 10048"/>
              <a:gd name="connsiteY4" fmla="*/ 1498 h 10327"/>
              <a:gd name="connsiteX0" fmla="*/ 1036 w 9999"/>
              <a:gd name="connsiteY0" fmla="*/ 10 h 10327"/>
              <a:gd name="connsiteX1" fmla="*/ 0 w 9999"/>
              <a:gd name="connsiteY1" fmla="*/ 0 h 10327"/>
              <a:gd name="connsiteX2" fmla="*/ 0 w 9999"/>
              <a:gd name="connsiteY2" fmla="*/ 10321 h 10327"/>
              <a:gd name="connsiteX3" fmla="*/ 9979 w 9999"/>
              <a:gd name="connsiteY3" fmla="*/ 10327 h 10327"/>
              <a:gd name="connsiteX4" fmla="*/ 9999 w 9999"/>
              <a:gd name="connsiteY4" fmla="*/ 1498 h 10327"/>
              <a:gd name="connsiteX0" fmla="*/ 1036 w 10000"/>
              <a:gd name="connsiteY0" fmla="*/ 10 h 10000"/>
              <a:gd name="connsiteX1" fmla="*/ 0 w 10000"/>
              <a:gd name="connsiteY1" fmla="*/ 0 h 10000"/>
              <a:gd name="connsiteX2" fmla="*/ 0 w 10000"/>
              <a:gd name="connsiteY2" fmla="*/ 9994 h 10000"/>
              <a:gd name="connsiteX3" fmla="*/ 9980 w 10000"/>
              <a:gd name="connsiteY3" fmla="*/ 10000 h 10000"/>
              <a:gd name="connsiteX4" fmla="*/ 10000 w 10000"/>
              <a:gd name="connsiteY4" fmla="*/ 1451 h 10000"/>
              <a:gd name="connsiteX0" fmla="*/ 1545 w 10000"/>
              <a:gd name="connsiteY0" fmla="*/ 10 h 10000"/>
              <a:gd name="connsiteX1" fmla="*/ 0 w 10000"/>
              <a:gd name="connsiteY1" fmla="*/ 0 h 10000"/>
              <a:gd name="connsiteX2" fmla="*/ 0 w 10000"/>
              <a:gd name="connsiteY2" fmla="*/ 9994 h 10000"/>
              <a:gd name="connsiteX3" fmla="*/ 9980 w 10000"/>
              <a:gd name="connsiteY3" fmla="*/ 10000 h 10000"/>
              <a:gd name="connsiteX4" fmla="*/ 10000 w 10000"/>
              <a:gd name="connsiteY4" fmla="*/ 1451 h 10000"/>
              <a:gd name="connsiteX0" fmla="*/ 1545 w 9980"/>
              <a:gd name="connsiteY0" fmla="*/ 10 h 10000"/>
              <a:gd name="connsiteX1" fmla="*/ 0 w 9980"/>
              <a:gd name="connsiteY1" fmla="*/ 0 h 10000"/>
              <a:gd name="connsiteX2" fmla="*/ 0 w 9980"/>
              <a:gd name="connsiteY2" fmla="*/ 9994 h 10000"/>
              <a:gd name="connsiteX3" fmla="*/ 9980 w 9980"/>
              <a:gd name="connsiteY3" fmla="*/ 10000 h 10000"/>
              <a:gd name="connsiteX0" fmla="*/ 0 w 10000"/>
              <a:gd name="connsiteY0" fmla="*/ 0 h 10000"/>
              <a:gd name="connsiteX1" fmla="*/ 0 w 10000"/>
              <a:gd name="connsiteY1" fmla="*/ 9994 h 10000"/>
              <a:gd name="connsiteX2" fmla="*/ 10000 w 10000"/>
              <a:gd name="connsiteY2" fmla="*/ 10000 h 10000"/>
              <a:gd name="connsiteX0" fmla="*/ 0 w 10000"/>
              <a:gd name="connsiteY0" fmla="*/ 0 h 6"/>
              <a:gd name="connsiteX1" fmla="*/ 10000 w 10000"/>
              <a:gd name="connsiteY1" fmla="*/ 6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6">
                <a:moveTo>
                  <a:pt x="0" y="0"/>
                </a:moveTo>
                <a:lnTo>
                  <a:pt x="10000" y="6"/>
                </a:lnTo>
              </a:path>
            </a:pathLst>
          </a:custGeom>
          <a:noFill/>
          <a:ln w="38100" cmpd="dbl">
            <a:solidFill>
              <a:srgbClr val="000000"/>
            </a:solidFill>
            <a:prstDash val="sysDash"/>
            <a:round/>
            <a:headEnd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Freeform 202"/>
          <p:cNvSpPr>
            <a:spLocks/>
          </p:cNvSpPr>
          <p:nvPr/>
        </p:nvSpPr>
        <p:spPr bwMode="auto">
          <a:xfrm rot="16200000" flipH="1" flipV="1">
            <a:off x="1760992" y="5550774"/>
            <a:ext cx="3596" cy="1687138"/>
          </a:xfrm>
          <a:custGeom>
            <a:avLst/>
            <a:gdLst>
              <a:gd name="T0" fmla="*/ 1170 w 1170"/>
              <a:gd name="T1" fmla="*/ 0 h 452"/>
              <a:gd name="T2" fmla="*/ 0 w 1170"/>
              <a:gd name="T3" fmla="*/ 0 h 452"/>
              <a:gd name="T4" fmla="*/ 0 w 1170"/>
              <a:gd name="T5" fmla="*/ 450 h 452"/>
              <a:gd name="T6" fmla="*/ 203 w 1170"/>
              <a:gd name="T7" fmla="*/ 452 h 452"/>
              <a:gd name="connsiteX0" fmla="*/ 10000 w 10362"/>
              <a:gd name="connsiteY0" fmla="*/ 0 h 9958"/>
              <a:gd name="connsiteX1" fmla="*/ 0 w 10362"/>
              <a:gd name="connsiteY1" fmla="*/ 0 h 9958"/>
              <a:gd name="connsiteX2" fmla="*/ 0 w 10362"/>
              <a:gd name="connsiteY2" fmla="*/ 9956 h 9958"/>
              <a:gd name="connsiteX3" fmla="*/ 10362 w 10362"/>
              <a:gd name="connsiteY3" fmla="*/ 9935 h 9958"/>
              <a:gd name="connsiteX0" fmla="*/ 9651 w 23311"/>
              <a:gd name="connsiteY0" fmla="*/ 0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535 w 23311"/>
              <a:gd name="connsiteY0" fmla="*/ 25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469 w 23311"/>
              <a:gd name="connsiteY0" fmla="*/ 25 h 10000"/>
              <a:gd name="connsiteX1" fmla="*/ 0 w 23311"/>
              <a:gd name="connsiteY1" fmla="*/ 0 h 10000"/>
              <a:gd name="connsiteX2" fmla="*/ 0 w 23311"/>
              <a:gd name="connsiteY2" fmla="*/ 9998 h 10000"/>
              <a:gd name="connsiteX3" fmla="*/ 23311 w 23311"/>
              <a:gd name="connsiteY3" fmla="*/ 9977 h 10000"/>
              <a:gd name="connsiteX0" fmla="*/ 2469 w 23838"/>
              <a:gd name="connsiteY0" fmla="*/ 25 h 9998"/>
              <a:gd name="connsiteX1" fmla="*/ 0 w 23838"/>
              <a:gd name="connsiteY1" fmla="*/ 0 h 9998"/>
              <a:gd name="connsiteX2" fmla="*/ 0 w 23838"/>
              <a:gd name="connsiteY2" fmla="*/ 9998 h 9998"/>
              <a:gd name="connsiteX3" fmla="*/ 23838 w 23838"/>
              <a:gd name="connsiteY3" fmla="*/ 1469 h 9998"/>
              <a:gd name="connsiteX0" fmla="*/ 1036 w 10430"/>
              <a:gd name="connsiteY0" fmla="*/ 25 h 11080"/>
              <a:gd name="connsiteX1" fmla="*/ 0 w 10430"/>
              <a:gd name="connsiteY1" fmla="*/ 0 h 11080"/>
              <a:gd name="connsiteX2" fmla="*/ 0 w 10430"/>
              <a:gd name="connsiteY2" fmla="*/ 10000 h 11080"/>
              <a:gd name="connsiteX3" fmla="*/ 9758 w 10430"/>
              <a:gd name="connsiteY3" fmla="*/ 10375 h 11080"/>
              <a:gd name="connsiteX4" fmla="*/ 10000 w 10430"/>
              <a:gd name="connsiteY4" fmla="*/ 1469 h 11080"/>
              <a:gd name="connsiteX0" fmla="*/ 1036 w 10430"/>
              <a:gd name="connsiteY0" fmla="*/ 25 h 10484"/>
              <a:gd name="connsiteX1" fmla="*/ 0 w 10430"/>
              <a:gd name="connsiteY1" fmla="*/ 0 h 10484"/>
              <a:gd name="connsiteX2" fmla="*/ 0 w 10430"/>
              <a:gd name="connsiteY2" fmla="*/ 10000 h 10484"/>
              <a:gd name="connsiteX3" fmla="*/ 9758 w 10430"/>
              <a:gd name="connsiteY3" fmla="*/ 10375 h 10484"/>
              <a:gd name="connsiteX4" fmla="*/ 10000 w 10430"/>
              <a:gd name="connsiteY4" fmla="*/ 1469 h 10484"/>
              <a:gd name="connsiteX0" fmla="*/ 1036 w 10000"/>
              <a:gd name="connsiteY0" fmla="*/ 25 h 10484"/>
              <a:gd name="connsiteX1" fmla="*/ 0 w 10000"/>
              <a:gd name="connsiteY1" fmla="*/ 0 h 10484"/>
              <a:gd name="connsiteX2" fmla="*/ 0 w 10000"/>
              <a:gd name="connsiteY2" fmla="*/ 10000 h 10484"/>
              <a:gd name="connsiteX3" fmla="*/ 9758 w 10000"/>
              <a:gd name="connsiteY3" fmla="*/ 10375 h 10484"/>
              <a:gd name="connsiteX4" fmla="*/ 10000 w 10000"/>
              <a:gd name="connsiteY4" fmla="*/ 1469 h 10484"/>
              <a:gd name="connsiteX0" fmla="*/ 1036 w 10000"/>
              <a:gd name="connsiteY0" fmla="*/ 25 h 10484"/>
              <a:gd name="connsiteX1" fmla="*/ 0 w 10000"/>
              <a:gd name="connsiteY1" fmla="*/ 0 h 10484"/>
              <a:gd name="connsiteX2" fmla="*/ 0 w 10000"/>
              <a:gd name="connsiteY2" fmla="*/ 10000 h 10484"/>
              <a:gd name="connsiteX3" fmla="*/ 9758 w 10000"/>
              <a:gd name="connsiteY3" fmla="*/ 10375 h 10484"/>
              <a:gd name="connsiteX4" fmla="*/ 10000 w 10000"/>
              <a:gd name="connsiteY4" fmla="*/ 1469 h 10484"/>
              <a:gd name="connsiteX0" fmla="*/ 1036 w 10000"/>
              <a:gd name="connsiteY0" fmla="*/ 25 h 10497"/>
              <a:gd name="connsiteX1" fmla="*/ 0 w 10000"/>
              <a:gd name="connsiteY1" fmla="*/ 0 h 10497"/>
              <a:gd name="connsiteX2" fmla="*/ 0 w 10000"/>
              <a:gd name="connsiteY2" fmla="*/ 10000 h 10497"/>
              <a:gd name="connsiteX3" fmla="*/ 9979 w 10000"/>
              <a:gd name="connsiteY3" fmla="*/ 10400 h 10497"/>
              <a:gd name="connsiteX4" fmla="*/ 10000 w 10000"/>
              <a:gd name="connsiteY4" fmla="*/ 1469 h 10497"/>
              <a:gd name="connsiteX0" fmla="*/ 1036 w 10000"/>
              <a:gd name="connsiteY0" fmla="*/ 25 h 10402"/>
              <a:gd name="connsiteX1" fmla="*/ 0 w 10000"/>
              <a:gd name="connsiteY1" fmla="*/ 0 h 10402"/>
              <a:gd name="connsiteX2" fmla="*/ 0 w 10000"/>
              <a:gd name="connsiteY2" fmla="*/ 10000 h 10402"/>
              <a:gd name="connsiteX3" fmla="*/ 9979 w 10000"/>
              <a:gd name="connsiteY3" fmla="*/ 10400 h 10402"/>
              <a:gd name="connsiteX4" fmla="*/ 10000 w 10000"/>
              <a:gd name="connsiteY4" fmla="*/ 1469 h 10402"/>
              <a:gd name="connsiteX0" fmla="*/ 1036 w 10000"/>
              <a:gd name="connsiteY0" fmla="*/ 25 h 10400"/>
              <a:gd name="connsiteX1" fmla="*/ 0 w 10000"/>
              <a:gd name="connsiteY1" fmla="*/ 0 h 10400"/>
              <a:gd name="connsiteX2" fmla="*/ 0 w 10000"/>
              <a:gd name="connsiteY2" fmla="*/ 10321 h 10400"/>
              <a:gd name="connsiteX3" fmla="*/ 9979 w 10000"/>
              <a:gd name="connsiteY3" fmla="*/ 10400 h 10400"/>
              <a:gd name="connsiteX4" fmla="*/ 10000 w 10000"/>
              <a:gd name="connsiteY4" fmla="*/ 1469 h 10400"/>
              <a:gd name="connsiteX0" fmla="*/ 1036 w 10000"/>
              <a:gd name="connsiteY0" fmla="*/ 10 h 10400"/>
              <a:gd name="connsiteX1" fmla="*/ 0 w 10000"/>
              <a:gd name="connsiteY1" fmla="*/ 0 h 10400"/>
              <a:gd name="connsiteX2" fmla="*/ 0 w 10000"/>
              <a:gd name="connsiteY2" fmla="*/ 10321 h 10400"/>
              <a:gd name="connsiteX3" fmla="*/ 9979 w 10000"/>
              <a:gd name="connsiteY3" fmla="*/ 10400 h 10400"/>
              <a:gd name="connsiteX4" fmla="*/ 10000 w 10000"/>
              <a:gd name="connsiteY4" fmla="*/ 1469 h 10400"/>
              <a:gd name="connsiteX0" fmla="*/ 1036 w 10000"/>
              <a:gd name="connsiteY0" fmla="*/ 10 h 10327"/>
              <a:gd name="connsiteX1" fmla="*/ 0 w 10000"/>
              <a:gd name="connsiteY1" fmla="*/ 0 h 10327"/>
              <a:gd name="connsiteX2" fmla="*/ 0 w 10000"/>
              <a:gd name="connsiteY2" fmla="*/ 10321 h 10327"/>
              <a:gd name="connsiteX3" fmla="*/ 9979 w 10000"/>
              <a:gd name="connsiteY3" fmla="*/ 10327 h 10327"/>
              <a:gd name="connsiteX4" fmla="*/ 10000 w 10000"/>
              <a:gd name="connsiteY4" fmla="*/ 1469 h 10327"/>
              <a:gd name="connsiteX0" fmla="*/ 1036 w 10016"/>
              <a:gd name="connsiteY0" fmla="*/ 10 h 10327"/>
              <a:gd name="connsiteX1" fmla="*/ 0 w 10016"/>
              <a:gd name="connsiteY1" fmla="*/ 0 h 10327"/>
              <a:gd name="connsiteX2" fmla="*/ 0 w 10016"/>
              <a:gd name="connsiteY2" fmla="*/ 10321 h 10327"/>
              <a:gd name="connsiteX3" fmla="*/ 9979 w 10016"/>
              <a:gd name="connsiteY3" fmla="*/ 10327 h 10327"/>
              <a:gd name="connsiteX4" fmla="*/ 10016 w 10016"/>
              <a:gd name="connsiteY4" fmla="*/ 1454 h 10327"/>
              <a:gd name="connsiteX0" fmla="*/ 1036 w 10016"/>
              <a:gd name="connsiteY0" fmla="*/ 10 h 10327"/>
              <a:gd name="connsiteX1" fmla="*/ 0 w 10016"/>
              <a:gd name="connsiteY1" fmla="*/ 0 h 10327"/>
              <a:gd name="connsiteX2" fmla="*/ 0 w 10016"/>
              <a:gd name="connsiteY2" fmla="*/ 10321 h 10327"/>
              <a:gd name="connsiteX3" fmla="*/ 9979 w 10016"/>
              <a:gd name="connsiteY3" fmla="*/ 10327 h 10327"/>
              <a:gd name="connsiteX4" fmla="*/ 10016 w 10016"/>
              <a:gd name="connsiteY4" fmla="*/ 1454 h 10327"/>
              <a:gd name="connsiteX0" fmla="*/ 1036 w 10032"/>
              <a:gd name="connsiteY0" fmla="*/ 10 h 10327"/>
              <a:gd name="connsiteX1" fmla="*/ 0 w 10032"/>
              <a:gd name="connsiteY1" fmla="*/ 0 h 10327"/>
              <a:gd name="connsiteX2" fmla="*/ 0 w 10032"/>
              <a:gd name="connsiteY2" fmla="*/ 10321 h 10327"/>
              <a:gd name="connsiteX3" fmla="*/ 9979 w 10032"/>
              <a:gd name="connsiteY3" fmla="*/ 10327 h 10327"/>
              <a:gd name="connsiteX4" fmla="*/ 10032 w 10032"/>
              <a:gd name="connsiteY4" fmla="*/ 1527 h 10327"/>
              <a:gd name="connsiteX0" fmla="*/ 1036 w 10048"/>
              <a:gd name="connsiteY0" fmla="*/ 10 h 10327"/>
              <a:gd name="connsiteX1" fmla="*/ 0 w 10048"/>
              <a:gd name="connsiteY1" fmla="*/ 0 h 10327"/>
              <a:gd name="connsiteX2" fmla="*/ 0 w 10048"/>
              <a:gd name="connsiteY2" fmla="*/ 10321 h 10327"/>
              <a:gd name="connsiteX3" fmla="*/ 9979 w 10048"/>
              <a:gd name="connsiteY3" fmla="*/ 10327 h 10327"/>
              <a:gd name="connsiteX4" fmla="*/ 10048 w 10048"/>
              <a:gd name="connsiteY4" fmla="*/ 1498 h 10327"/>
              <a:gd name="connsiteX0" fmla="*/ 1036 w 9999"/>
              <a:gd name="connsiteY0" fmla="*/ 10 h 10327"/>
              <a:gd name="connsiteX1" fmla="*/ 0 w 9999"/>
              <a:gd name="connsiteY1" fmla="*/ 0 h 10327"/>
              <a:gd name="connsiteX2" fmla="*/ 0 w 9999"/>
              <a:gd name="connsiteY2" fmla="*/ 10321 h 10327"/>
              <a:gd name="connsiteX3" fmla="*/ 9979 w 9999"/>
              <a:gd name="connsiteY3" fmla="*/ 10327 h 10327"/>
              <a:gd name="connsiteX4" fmla="*/ 9999 w 9999"/>
              <a:gd name="connsiteY4" fmla="*/ 1498 h 10327"/>
              <a:gd name="connsiteX0" fmla="*/ 1036 w 10000"/>
              <a:gd name="connsiteY0" fmla="*/ 10 h 10000"/>
              <a:gd name="connsiteX1" fmla="*/ 0 w 10000"/>
              <a:gd name="connsiteY1" fmla="*/ 0 h 10000"/>
              <a:gd name="connsiteX2" fmla="*/ 0 w 10000"/>
              <a:gd name="connsiteY2" fmla="*/ 9994 h 10000"/>
              <a:gd name="connsiteX3" fmla="*/ 9980 w 10000"/>
              <a:gd name="connsiteY3" fmla="*/ 10000 h 10000"/>
              <a:gd name="connsiteX4" fmla="*/ 10000 w 10000"/>
              <a:gd name="connsiteY4" fmla="*/ 1451 h 10000"/>
              <a:gd name="connsiteX0" fmla="*/ 1545 w 10000"/>
              <a:gd name="connsiteY0" fmla="*/ 10 h 10000"/>
              <a:gd name="connsiteX1" fmla="*/ 0 w 10000"/>
              <a:gd name="connsiteY1" fmla="*/ 0 h 10000"/>
              <a:gd name="connsiteX2" fmla="*/ 0 w 10000"/>
              <a:gd name="connsiteY2" fmla="*/ 9994 h 10000"/>
              <a:gd name="connsiteX3" fmla="*/ 9980 w 10000"/>
              <a:gd name="connsiteY3" fmla="*/ 10000 h 10000"/>
              <a:gd name="connsiteX4" fmla="*/ 10000 w 10000"/>
              <a:gd name="connsiteY4" fmla="*/ 1451 h 10000"/>
              <a:gd name="connsiteX0" fmla="*/ 0 w 10000"/>
              <a:gd name="connsiteY0" fmla="*/ 0 h 10000"/>
              <a:gd name="connsiteX1" fmla="*/ 0 w 10000"/>
              <a:gd name="connsiteY1" fmla="*/ 9994 h 10000"/>
              <a:gd name="connsiteX2" fmla="*/ 9980 w 10000"/>
              <a:gd name="connsiteY2" fmla="*/ 10000 h 10000"/>
              <a:gd name="connsiteX3" fmla="*/ 10000 w 10000"/>
              <a:gd name="connsiteY3" fmla="*/ 1451 h 10000"/>
              <a:gd name="connsiteX0" fmla="*/ 0 w 10000"/>
              <a:gd name="connsiteY0" fmla="*/ 8543 h 8549"/>
              <a:gd name="connsiteX1" fmla="*/ 9980 w 10000"/>
              <a:gd name="connsiteY1" fmla="*/ 8549 h 8549"/>
              <a:gd name="connsiteX2" fmla="*/ 10000 w 10000"/>
              <a:gd name="connsiteY2" fmla="*/ 0 h 8549"/>
              <a:gd name="connsiteX0" fmla="*/ 0 w 20"/>
              <a:gd name="connsiteY0" fmla="*/ 10000 h 10000"/>
              <a:gd name="connsiteX1" fmla="*/ 20 w 20"/>
              <a:gd name="connsiteY1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" h="10000">
                <a:moveTo>
                  <a:pt x="0" y="10000"/>
                </a:moveTo>
                <a:cubicBezTo>
                  <a:pt x="24" y="6056"/>
                  <a:pt x="9" y="2714"/>
                  <a:pt x="20" y="0"/>
                </a:cubicBezTo>
              </a:path>
            </a:pathLst>
          </a:custGeom>
          <a:noFill/>
          <a:ln w="38100" cmpd="dbl">
            <a:solidFill>
              <a:srgbClr val="000000"/>
            </a:solidFill>
            <a:prstDash val="sysDash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79511" y="346512"/>
            <a:ext cx="770262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Методология и методы психологического исследования: </a:t>
            </a:r>
            <a:endParaRPr lang="ru-RU" sz="1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Учебное пособие / Казанский </a:t>
            </a:r>
            <a:r>
              <a:rPr lang="ru-RU" sz="1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ун-т, Казань, 2003.</a:t>
            </a:r>
          </a:p>
        </p:txBody>
      </p:sp>
      <p:sp>
        <p:nvSpPr>
          <p:cNvPr id="58" name="Rectangle 131"/>
          <p:cNvSpPr>
            <a:spLocks noChangeArrowheads="1"/>
          </p:cNvSpPr>
          <p:nvPr/>
        </p:nvSpPr>
        <p:spPr bwMode="auto">
          <a:xfrm>
            <a:off x="1310554" y="876893"/>
            <a:ext cx="6840538" cy="6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85000"/>
              </a:lnSpc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</a:rPr>
              <a:t>1. Что исследовать?	(Вопрос об объекте и предмете исследования).</a:t>
            </a:r>
          </a:p>
          <a:p>
            <a:pPr>
              <a:lnSpc>
                <a:spcPct val="85000"/>
              </a:lnSpc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</a:rPr>
              <a:t>2. Зачем исследовать?	(Вопрос о значимости и актуальности исследования).</a:t>
            </a:r>
          </a:p>
          <a:p>
            <a:pPr>
              <a:lnSpc>
                <a:spcPct val="85000"/>
              </a:lnSpc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</a:rPr>
              <a:t>3. Как исследовать?	(Вопрос о процедурах исследования).</a:t>
            </a:r>
            <a:endParaRPr lang="ru-RU" altLang="ru-RU" sz="1500" dirty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26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27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1000"/>
                                        <p:tgtEl>
                                          <p:spTgt spid="27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2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27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7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7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000"/>
                                        <p:tgtEl>
                                          <p:spTgt spid="27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27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1000"/>
                                        <p:tgtEl>
                                          <p:spTgt spid="27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1000"/>
                                        <p:tgtEl>
                                          <p:spTgt spid="2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withGroup">
                            <p:stCondLst>
                              <p:cond delay="16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0"/>
                                        <p:tgtEl>
                                          <p:spTgt spid="27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1000"/>
                                        <p:tgtEl>
                                          <p:spTgt spid="2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7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7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7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1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1000"/>
                                        <p:tgtEl>
                                          <p:spTgt spid="27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1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1000"/>
                                        <p:tgtEl>
                                          <p:spTgt spid="27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25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1000"/>
                                        <p:tgtEl>
                                          <p:spTgt spid="27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35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27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7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7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27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1000"/>
                                        <p:tgtEl>
                                          <p:spTgt spid="27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withGroup">
                            <p:stCondLst>
                              <p:cond delay="26000"/>
                            </p:stCondLst>
                            <p:childTnLst>
                              <p:par>
                                <p:cTn id="1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1000"/>
                                        <p:tgtEl>
                                          <p:spTgt spid="27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7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7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7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1000"/>
                                        <p:tgtEl>
                                          <p:spTgt spid="27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2" dur="1000"/>
                                        <p:tgtEl>
                                          <p:spTgt spid="2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8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27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27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27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withGroup">
                            <p:stCondLst>
                              <p:cond delay="29000"/>
                            </p:stCondLst>
                            <p:childTnLst>
                              <p:par>
                                <p:cTn id="1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1000"/>
                                        <p:tgtEl>
                                          <p:spTgt spid="27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1000"/>
                                        <p:tgtEl>
                                          <p:spTgt spid="2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27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27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27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20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1000"/>
                                        <p:tgtEl>
                                          <p:spTgt spid="27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 nodeType="withGroup">
                            <p:stCondLst>
                              <p:cond delay="31500"/>
                            </p:stCondLst>
                            <p:childTnLst>
                              <p:par>
                                <p:cTn id="20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9" dur="1000"/>
                                        <p:tgtEl>
                                          <p:spTgt spid="27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2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27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27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2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9" dur="1000"/>
                                        <p:tgtEl>
                                          <p:spTgt spid="27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1000"/>
                                        <p:tgtEl>
                                          <p:spTgt spid="27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5" dur="500"/>
                                        <p:tgtEl>
                                          <p:spTgt spid="27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34000"/>
                            </p:stCondLst>
                            <p:childTnLst>
                              <p:par>
                                <p:cTn id="2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2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27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 nodeType="withGroup">
                            <p:stCondLst>
                              <p:cond delay="34500"/>
                            </p:stCondLst>
                            <p:childTnLst>
                              <p:par>
                                <p:cTn id="2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5500"/>
                            </p:stCondLst>
                            <p:childTnLst>
                              <p:par>
                                <p:cTn id="2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6000"/>
                            </p:stCondLst>
                            <p:childTnLst>
                              <p:par>
                                <p:cTn id="2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5" dur="1000"/>
                                        <p:tgtEl>
                                          <p:spTgt spid="27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2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8000"/>
                            </p:stCondLst>
                            <p:childTnLst>
                              <p:par>
                                <p:cTn id="2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25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27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7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27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261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1000"/>
                                        <p:tgtEl>
                                          <p:spTgt spid="27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26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27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7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2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40500"/>
                            </p:stCondLst>
                            <p:childTnLst>
                              <p:par>
                                <p:cTn id="271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1000"/>
                                        <p:tgtEl>
                                          <p:spTgt spid="27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41500"/>
                            </p:stCondLst>
                            <p:childTnLst>
                              <p:par>
                                <p:cTn id="27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27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7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27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42000"/>
                            </p:stCondLst>
                            <p:childTnLst>
                              <p:par>
                                <p:cTn id="2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42500"/>
                            </p:stCondLst>
                            <p:childTnLst>
                              <p:par>
                                <p:cTn id="2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43000"/>
                            </p:stCondLst>
                            <p:childTnLst>
                              <p:par>
                                <p:cTn id="2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43500"/>
                            </p:stCondLst>
                            <p:childTnLst>
                              <p:par>
                                <p:cTn id="29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27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27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7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79" grpId="0"/>
      <p:bldP spid="27779" grpId="1"/>
      <p:bldP spid="27883" grpId="0" animBg="1"/>
      <p:bldP spid="27881" grpId="0" animBg="1"/>
      <p:bldP spid="27881" grpId="1" animBg="1"/>
      <p:bldP spid="27880" grpId="0" animBg="1"/>
      <p:bldP spid="27879" grpId="0" animBg="1"/>
      <p:bldP spid="27878" grpId="0" animBg="1"/>
      <p:bldP spid="27877" grpId="0" animBg="1"/>
      <p:bldP spid="27876" grpId="0" animBg="1"/>
      <p:bldP spid="27875" grpId="0" animBg="1"/>
      <p:bldP spid="27874" grpId="0" animBg="1"/>
      <p:bldP spid="27874" grpId="1" animBg="1"/>
      <p:bldP spid="27873" grpId="0" animBg="1"/>
      <p:bldP spid="27872" grpId="0" animBg="1"/>
      <p:bldP spid="27871" grpId="0" animBg="1"/>
      <p:bldP spid="27870" grpId="0" animBg="1"/>
      <p:bldP spid="27869" grpId="0" animBg="1"/>
      <p:bldP spid="27868" grpId="0" animBg="1"/>
      <p:bldP spid="27868" grpId="1" animBg="1"/>
      <p:bldP spid="27867" grpId="0" animBg="1"/>
      <p:bldP spid="27866" grpId="0" animBg="1"/>
      <p:bldP spid="27864" grpId="0" animBg="1"/>
      <p:bldP spid="27863" grpId="0" animBg="1"/>
      <p:bldP spid="27862" grpId="0" animBg="1"/>
      <p:bldP spid="27861" grpId="0" animBg="1"/>
      <p:bldP spid="27860" grpId="0" animBg="1"/>
      <p:bldP spid="27859" grpId="0" animBg="1"/>
      <p:bldP spid="27858" grpId="0" animBg="1"/>
      <p:bldP spid="27857" grpId="0" animBg="1"/>
      <p:bldP spid="27856" grpId="0" animBg="1"/>
      <p:bldP spid="27855" grpId="0" animBg="1"/>
      <p:bldP spid="27854" grpId="0" animBg="1"/>
      <p:bldP spid="27853" grpId="0" animBg="1"/>
      <p:bldP spid="27851" grpId="0" animBg="1"/>
      <p:bldP spid="27850" grpId="0" animBg="1"/>
      <p:bldP spid="27849" grpId="0" animBg="1"/>
      <p:bldP spid="27849" grpId="1" animBg="1"/>
      <p:bldP spid="27848" grpId="0" animBg="1"/>
      <p:bldP spid="27848" grpId="1" animBg="1"/>
      <p:bldP spid="27846" grpId="0" animBg="1"/>
      <p:bldP spid="27845" grpId="0" animBg="1"/>
      <p:bldP spid="27844" grpId="0" animBg="1"/>
      <p:bldP spid="27843" grpId="0" animBg="1"/>
      <p:bldP spid="27842" grpId="0" animBg="1"/>
      <p:bldP spid="27841" grpId="0" animBg="1"/>
      <p:bldP spid="27908" grpId="0" animBg="1"/>
      <p:bldP spid="27912" grpId="0" animBg="1"/>
      <p:bldP spid="27913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62" grpId="0" animBg="1"/>
      <p:bldP spid="63" grpId="0" animBg="1"/>
      <p:bldP spid="64" grpId="0" animBg="1"/>
      <p:bldP spid="65" grpId="0" animBg="1"/>
      <p:bldP spid="59" grpId="0" animBg="1"/>
      <p:bldP spid="60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36" name="Rectangle 52"/>
          <p:cNvSpPr>
            <a:spLocks noChangeArrowheads="1"/>
          </p:cNvSpPr>
          <p:nvPr/>
        </p:nvSpPr>
        <p:spPr bwMode="auto">
          <a:xfrm>
            <a:off x="1490663" y="-2043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573" name="Rectangle 189"/>
          <p:cNvSpPr>
            <a:spLocks noChangeArrowheads="1"/>
          </p:cNvSpPr>
          <p:nvPr/>
        </p:nvSpPr>
        <p:spPr bwMode="auto">
          <a:xfrm>
            <a:off x="2208213" y="3337871"/>
            <a:ext cx="1152000" cy="324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Объяснение</a:t>
            </a:r>
          </a:p>
        </p:txBody>
      </p:sp>
      <p:sp>
        <p:nvSpPr>
          <p:cNvPr id="16572" name="Rectangle 188"/>
          <p:cNvSpPr>
            <a:spLocks noChangeArrowheads="1"/>
          </p:cNvSpPr>
          <p:nvPr/>
        </p:nvSpPr>
        <p:spPr bwMode="auto">
          <a:xfrm>
            <a:off x="1654175" y="4122721"/>
            <a:ext cx="1439863" cy="324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</a:p>
        </p:txBody>
      </p:sp>
      <p:sp>
        <p:nvSpPr>
          <p:cNvPr id="16571" name="Freeform 187"/>
          <p:cNvSpPr>
            <a:spLocks/>
          </p:cNvSpPr>
          <p:nvPr/>
        </p:nvSpPr>
        <p:spPr bwMode="auto">
          <a:xfrm>
            <a:off x="3084513" y="4294171"/>
            <a:ext cx="2952000" cy="0"/>
          </a:xfrm>
          <a:custGeom>
            <a:avLst/>
            <a:gdLst>
              <a:gd name="T0" fmla="*/ 4923 w 4923"/>
              <a:gd name="T1" fmla="*/ 0 h 1"/>
              <a:gd name="T2" fmla="*/ 0 w 4923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923" h="1">
                <a:moveTo>
                  <a:pt x="4923" y="0"/>
                </a:moveTo>
                <a:lnTo>
                  <a:pt x="0" y="0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70" name="Rectangle 186"/>
          <p:cNvSpPr>
            <a:spLocks noChangeArrowheads="1"/>
          </p:cNvSpPr>
          <p:nvPr/>
        </p:nvSpPr>
        <p:spPr bwMode="auto">
          <a:xfrm>
            <a:off x="5708060" y="3337871"/>
            <a:ext cx="1034053" cy="32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 dirty="0" smtClean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  <a:endParaRPr lang="ru-RU" altLang="ru-RU" sz="1500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9" name="Rectangle 185"/>
          <p:cNvSpPr>
            <a:spLocks noChangeArrowheads="1"/>
          </p:cNvSpPr>
          <p:nvPr/>
        </p:nvSpPr>
        <p:spPr bwMode="auto">
          <a:xfrm>
            <a:off x="6027738" y="4122721"/>
            <a:ext cx="1439862" cy="32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 dirty="0" smtClean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Объяснение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8" name="Freeform 184"/>
          <p:cNvSpPr>
            <a:spLocks/>
          </p:cNvSpPr>
          <p:nvPr/>
        </p:nvSpPr>
        <p:spPr bwMode="auto">
          <a:xfrm>
            <a:off x="2786015" y="2633369"/>
            <a:ext cx="0" cy="704501"/>
          </a:xfrm>
          <a:custGeom>
            <a:avLst/>
            <a:gdLst>
              <a:gd name="T0" fmla="*/ 0 w 1"/>
              <a:gd name="T1" fmla="*/ 0 h 212"/>
              <a:gd name="T2" fmla="*/ 1 w 1"/>
              <a:gd name="T3" fmla="*/ 212 h 2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12">
                <a:moveTo>
                  <a:pt x="0" y="0"/>
                </a:moveTo>
                <a:lnTo>
                  <a:pt x="1" y="212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7" name="Freeform 183"/>
          <p:cNvSpPr>
            <a:spLocks/>
          </p:cNvSpPr>
          <p:nvPr/>
        </p:nvSpPr>
        <p:spPr bwMode="auto">
          <a:xfrm>
            <a:off x="6742113" y="1861671"/>
            <a:ext cx="866775" cy="1634646"/>
          </a:xfrm>
          <a:custGeom>
            <a:avLst/>
            <a:gdLst>
              <a:gd name="T0" fmla="*/ 0 w 1365"/>
              <a:gd name="T1" fmla="*/ 3010 h 3010"/>
              <a:gd name="T2" fmla="*/ 1351 w 1365"/>
              <a:gd name="T3" fmla="*/ 3010 h 3010"/>
              <a:gd name="T4" fmla="*/ 1365 w 1365"/>
              <a:gd name="T5" fmla="*/ 2 h 3010"/>
              <a:gd name="T6" fmla="*/ 935 w 1365"/>
              <a:gd name="T7" fmla="*/ 0 h 3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5" h="3010">
                <a:moveTo>
                  <a:pt x="0" y="3010"/>
                </a:moveTo>
                <a:lnTo>
                  <a:pt x="1351" y="3010"/>
                </a:lnTo>
                <a:lnTo>
                  <a:pt x="1365" y="2"/>
                </a:lnTo>
                <a:lnTo>
                  <a:pt x="935" y="0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6" name="Freeform 182"/>
          <p:cNvSpPr>
            <a:spLocks/>
          </p:cNvSpPr>
          <p:nvPr/>
        </p:nvSpPr>
        <p:spPr bwMode="auto">
          <a:xfrm>
            <a:off x="1152525" y="1736784"/>
            <a:ext cx="503238" cy="2557387"/>
          </a:xfrm>
          <a:custGeom>
            <a:avLst/>
            <a:gdLst>
              <a:gd name="T0" fmla="*/ 792 w 792"/>
              <a:gd name="T1" fmla="*/ 4360 h 4365"/>
              <a:gd name="T2" fmla="*/ 33 w 792"/>
              <a:gd name="T3" fmla="*/ 4365 h 4365"/>
              <a:gd name="T4" fmla="*/ 0 w 792"/>
              <a:gd name="T5" fmla="*/ 0 h 4365"/>
              <a:gd name="T6" fmla="*/ 714 w 792"/>
              <a:gd name="T7" fmla="*/ 1 h 4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2" h="4365">
                <a:moveTo>
                  <a:pt x="792" y="4360"/>
                </a:moveTo>
                <a:lnTo>
                  <a:pt x="33" y="4365"/>
                </a:lnTo>
                <a:lnTo>
                  <a:pt x="0" y="0"/>
                </a:lnTo>
                <a:lnTo>
                  <a:pt x="714" y="1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5" name="Rectangle 181" descr="60%"/>
          <p:cNvSpPr>
            <a:spLocks noChangeArrowheads="1"/>
          </p:cNvSpPr>
          <p:nvPr/>
        </p:nvSpPr>
        <p:spPr bwMode="auto">
          <a:xfrm>
            <a:off x="4916060" y="4959057"/>
            <a:ext cx="1309026" cy="32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Запоминание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4" name="Freeform 180"/>
          <p:cNvSpPr>
            <a:spLocks/>
          </p:cNvSpPr>
          <p:nvPr/>
        </p:nvSpPr>
        <p:spPr bwMode="auto">
          <a:xfrm>
            <a:off x="4289639" y="5120982"/>
            <a:ext cx="630000" cy="0"/>
          </a:xfrm>
          <a:custGeom>
            <a:avLst/>
            <a:gdLst>
              <a:gd name="T0" fmla="*/ 0 w 1172"/>
              <a:gd name="T1" fmla="*/ 0 h 1"/>
              <a:gd name="T2" fmla="*/ 1172 w 1172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172" h="1">
                <a:moveTo>
                  <a:pt x="0" y="0"/>
                </a:moveTo>
                <a:lnTo>
                  <a:pt x="1172" y="0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3" name="Freeform 179"/>
          <p:cNvSpPr>
            <a:spLocks/>
          </p:cNvSpPr>
          <p:nvPr/>
        </p:nvSpPr>
        <p:spPr bwMode="auto">
          <a:xfrm>
            <a:off x="6229882" y="1645646"/>
            <a:ext cx="1893355" cy="3475411"/>
          </a:xfrm>
          <a:custGeom>
            <a:avLst/>
            <a:gdLst>
              <a:gd name="T0" fmla="*/ 0 w 2141"/>
              <a:gd name="T1" fmla="*/ 5941 h 5945"/>
              <a:gd name="T2" fmla="*/ 2141 w 2141"/>
              <a:gd name="T3" fmla="*/ 5945 h 5945"/>
              <a:gd name="T4" fmla="*/ 2135 w 2141"/>
              <a:gd name="T5" fmla="*/ 0 h 5945"/>
              <a:gd name="T6" fmla="*/ 905 w 2141"/>
              <a:gd name="T7" fmla="*/ 0 h 5945"/>
              <a:gd name="connsiteX0" fmla="*/ 0 w 12937"/>
              <a:gd name="connsiteY0" fmla="*/ 10003 h 10003"/>
              <a:gd name="connsiteX1" fmla="*/ 12937 w 12937"/>
              <a:gd name="connsiteY1" fmla="*/ 10000 h 10003"/>
              <a:gd name="connsiteX2" fmla="*/ 12909 w 12937"/>
              <a:gd name="connsiteY2" fmla="*/ 0 h 10003"/>
              <a:gd name="connsiteX3" fmla="*/ 7164 w 12937"/>
              <a:gd name="connsiteY3" fmla="*/ 0 h 10003"/>
              <a:gd name="connsiteX0" fmla="*/ 0 w 11979"/>
              <a:gd name="connsiteY0" fmla="*/ 9995 h 10000"/>
              <a:gd name="connsiteX1" fmla="*/ 11979 w 11979"/>
              <a:gd name="connsiteY1" fmla="*/ 10000 h 10000"/>
              <a:gd name="connsiteX2" fmla="*/ 11951 w 11979"/>
              <a:gd name="connsiteY2" fmla="*/ 0 h 10000"/>
              <a:gd name="connsiteX3" fmla="*/ 6206 w 11979"/>
              <a:gd name="connsiteY3" fmla="*/ 0 h 10000"/>
              <a:gd name="connsiteX0" fmla="*/ 0 w 14022"/>
              <a:gd name="connsiteY0" fmla="*/ 9995 h 10000"/>
              <a:gd name="connsiteX1" fmla="*/ 14022 w 14022"/>
              <a:gd name="connsiteY1" fmla="*/ 10000 h 10000"/>
              <a:gd name="connsiteX2" fmla="*/ 13994 w 14022"/>
              <a:gd name="connsiteY2" fmla="*/ 0 h 10000"/>
              <a:gd name="connsiteX3" fmla="*/ 8249 w 14022"/>
              <a:gd name="connsiteY3" fmla="*/ 0 h 10000"/>
              <a:gd name="connsiteX0" fmla="*/ 0 w 13933"/>
              <a:gd name="connsiteY0" fmla="*/ 9995 h 10000"/>
              <a:gd name="connsiteX1" fmla="*/ 13933 w 13933"/>
              <a:gd name="connsiteY1" fmla="*/ 10000 h 10000"/>
              <a:gd name="connsiteX2" fmla="*/ 13905 w 13933"/>
              <a:gd name="connsiteY2" fmla="*/ 0 h 10000"/>
              <a:gd name="connsiteX3" fmla="*/ 8160 w 13933"/>
              <a:gd name="connsiteY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3" h="10000">
                <a:moveTo>
                  <a:pt x="0" y="9995"/>
                </a:moveTo>
                <a:lnTo>
                  <a:pt x="13933" y="10000"/>
                </a:lnTo>
                <a:cubicBezTo>
                  <a:pt x="13924" y="6667"/>
                  <a:pt x="13914" y="3333"/>
                  <a:pt x="13905" y="0"/>
                </a:cubicBezTo>
                <a:lnTo>
                  <a:pt x="8160" y="0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2" name="Rectangle 178" descr="60%"/>
          <p:cNvSpPr>
            <a:spLocks noChangeArrowheads="1"/>
          </p:cNvSpPr>
          <p:nvPr/>
        </p:nvSpPr>
        <p:spPr bwMode="auto">
          <a:xfrm>
            <a:off x="6062663" y="5652795"/>
            <a:ext cx="1717675" cy="32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Воспроизведение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1" name="Freeform 177"/>
          <p:cNvSpPr>
            <a:spLocks/>
          </p:cNvSpPr>
          <p:nvPr/>
        </p:nvSpPr>
        <p:spPr bwMode="auto">
          <a:xfrm>
            <a:off x="3095625" y="5816232"/>
            <a:ext cx="2962800" cy="0"/>
          </a:xfrm>
          <a:custGeom>
            <a:avLst/>
            <a:gdLst>
              <a:gd name="T0" fmla="*/ 4203 w 4203"/>
              <a:gd name="T1" fmla="*/ 0 h 1"/>
              <a:gd name="T2" fmla="*/ 0 w 4203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203" h="1">
                <a:moveTo>
                  <a:pt x="4203" y="0"/>
                </a:move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60" name="Rectangle 176" descr="60%"/>
          <p:cNvSpPr>
            <a:spLocks noChangeArrowheads="1"/>
          </p:cNvSpPr>
          <p:nvPr/>
        </p:nvSpPr>
        <p:spPr bwMode="auto">
          <a:xfrm>
            <a:off x="3035530" y="4957470"/>
            <a:ext cx="1260000" cy="324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Изложение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9" name="Freeform 175"/>
          <p:cNvSpPr>
            <a:spLocks/>
          </p:cNvSpPr>
          <p:nvPr/>
        </p:nvSpPr>
        <p:spPr bwMode="auto">
          <a:xfrm>
            <a:off x="2840746" y="1733609"/>
            <a:ext cx="1507417" cy="3385861"/>
          </a:xfrm>
          <a:custGeom>
            <a:avLst/>
            <a:gdLst>
              <a:gd name="T0" fmla="*/ 1710 w 2865"/>
              <a:gd name="T1" fmla="*/ 0 h 5805"/>
              <a:gd name="T2" fmla="*/ 2865 w 2865"/>
              <a:gd name="T3" fmla="*/ 0 h 5805"/>
              <a:gd name="T4" fmla="*/ 2865 w 2865"/>
              <a:gd name="T5" fmla="*/ 5138 h 5805"/>
              <a:gd name="T6" fmla="*/ 0 w 2865"/>
              <a:gd name="T7" fmla="*/ 5138 h 5805"/>
              <a:gd name="T8" fmla="*/ 0 w 2865"/>
              <a:gd name="T9" fmla="*/ 5805 h 5805"/>
              <a:gd name="T10" fmla="*/ 300 w 2865"/>
              <a:gd name="T11" fmla="*/ 5790 h 5805"/>
              <a:gd name="connsiteX0" fmla="*/ 5969 w 10000"/>
              <a:gd name="connsiteY0" fmla="*/ 823 h 10000"/>
              <a:gd name="connsiteX1" fmla="*/ 10000 w 10000"/>
              <a:gd name="connsiteY1" fmla="*/ 0 h 10000"/>
              <a:gd name="connsiteX2" fmla="*/ 10000 w 10000"/>
              <a:gd name="connsiteY2" fmla="*/ 8851 h 10000"/>
              <a:gd name="connsiteX3" fmla="*/ 0 w 10000"/>
              <a:gd name="connsiteY3" fmla="*/ 8851 h 10000"/>
              <a:gd name="connsiteX4" fmla="*/ 0 w 10000"/>
              <a:gd name="connsiteY4" fmla="*/ 10000 h 10000"/>
              <a:gd name="connsiteX5" fmla="*/ 1047 w 10000"/>
              <a:gd name="connsiteY5" fmla="*/ 9974 h 10000"/>
              <a:gd name="connsiteX0" fmla="*/ 5969 w 10000"/>
              <a:gd name="connsiteY0" fmla="*/ 15 h 9192"/>
              <a:gd name="connsiteX1" fmla="*/ 10000 w 10000"/>
              <a:gd name="connsiteY1" fmla="*/ 0 h 9192"/>
              <a:gd name="connsiteX2" fmla="*/ 10000 w 10000"/>
              <a:gd name="connsiteY2" fmla="*/ 8043 h 9192"/>
              <a:gd name="connsiteX3" fmla="*/ 0 w 10000"/>
              <a:gd name="connsiteY3" fmla="*/ 8043 h 9192"/>
              <a:gd name="connsiteX4" fmla="*/ 0 w 10000"/>
              <a:gd name="connsiteY4" fmla="*/ 9192 h 9192"/>
              <a:gd name="connsiteX5" fmla="*/ 1047 w 10000"/>
              <a:gd name="connsiteY5" fmla="*/ 9166 h 9192"/>
              <a:gd name="connsiteX0" fmla="*/ 5954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8750 h 10000"/>
              <a:gd name="connsiteX3" fmla="*/ 0 w 10000"/>
              <a:gd name="connsiteY3" fmla="*/ 8750 h 10000"/>
              <a:gd name="connsiteX4" fmla="*/ 0 w 10000"/>
              <a:gd name="connsiteY4" fmla="*/ 10000 h 10000"/>
              <a:gd name="connsiteX5" fmla="*/ 1047 w 10000"/>
              <a:gd name="connsiteY5" fmla="*/ 9972 h 10000"/>
              <a:gd name="connsiteX0" fmla="*/ 5954 w 10000"/>
              <a:gd name="connsiteY0" fmla="*/ 0 h 10001"/>
              <a:gd name="connsiteX1" fmla="*/ 10000 w 10000"/>
              <a:gd name="connsiteY1" fmla="*/ 0 h 10001"/>
              <a:gd name="connsiteX2" fmla="*/ 10000 w 10000"/>
              <a:gd name="connsiteY2" fmla="*/ 8750 h 10001"/>
              <a:gd name="connsiteX3" fmla="*/ 0 w 10000"/>
              <a:gd name="connsiteY3" fmla="*/ 8750 h 10001"/>
              <a:gd name="connsiteX4" fmla="*/ 0 w 10000"/>
              <a:gd name="connsiteY4" fmla="*/ 10000 h 10001"/>
              <a:gd name="connsiteX5" fmla="*/ 2802 w 10000"/>
              <a:gd name="connsiteY5" fmla="*/ 10001 h 10001"/>
              <a:gd name="connsiteX0" fmla="*/ 5954 w 10000"/>
              <a:gd name="connsiteY0" fmla="*/ 0 h 10001"/>
              <a:gd name="connsiteX1" fmla="*/ 10000 w 10000"/>
              <a:gd name="connsiteY1" fmla="*/ 0 h 10001"/>
              <a:gd name="connsiteX2" fmla="*/ 10000 w 10000"/>
              <a:gd name="connsiteY2" fmla="*/ 8750 h 10001"/>
              <a:gd name="connsiteX3" fmla="*/ 0 w 10000"/>
              <a:gd name="connsiteY3" fmla="*/ 8750 h 10001"/>
              <a:gd name="connsiteX4" fmla="*/ 1736 w 10000"/>
              <a:gd name="connsiteY4" fmla="*/ 10000 h 10001"/>
              <a:gd name="connsiteX5" fmla="*/ 2802 w 10000"/>
              <a:gd name="connsiteY5" fmla="*/ 10001 h 10001"/>
              <a:gd name="connsiteX0" fmla="*/ 4254 w 8300"/>
              <a:gd name="connsiteY0" fmla="*/ 0 h 10001"/>
              <a:gd name="connsiteX1" fmla="*/ 8300 w 8300"/>
              <a:gd name="connsiteY1" fmla="*/ 0 h 10001"/>
              <a:gd name="connsiteX2" fmla="*/ 8300 w 8300"/>
              <a:gd name="connsiteY2" fmla="*/ 8750 h 10001"/>
              <a:gd name="connsiteX3" fmla="*/ 0 w 8300"/>
              <a:gd name="connsiteY3" fmla="*/ 8750 h 10001"/>
              <a:gd name="connsiteX4" fmla="*/ 36 w 8300"/>
              <a:gd name="connsiteY4" fmla="*/ 10000 h 10001"/>
              <a:gd name="connsiteX5" fmla="*/ 1102 w 8300"/>
              <a:gd name="connsiteY5" fmla="*/ 10001 h 10001"/>
              <a:gd name="connsiteX0" fmla="*/ 5085 w 9960"/>
              <a:gd name="connsiteY0" fmla="*/ 0 h 10000"/>
              <a:gd name="connsiteX1" fmla="*/ 9960 w 9960"/>
              <a:gd name="connsiteY1" fmla="*/ 0 h 10000"/>
              <a:gd name="connsiteX2" fmla="*/ 9960 w 9960"/>
              <a:gd name="connsiteY2" fmla="*/ 8749 h 10000"/>
              <a:gd name="connsiteX3" fmla="*/ 26 w 9960"/>
              <a:gd name="connsiteY3" fmla="*/ 8749 h 10000"/>
              <a:gd name="connsiteX4" fmla="*/ 3 w 9960"/>
              <a:gd name="connsiteY4" fmla="*/ 9999 h 10000"/>
              <a:gd name="connsiteX5" fmla="*/ 1288 w 9960"/>
              <a:gd name="connsiteY5" fmla="*/ 10000 h 10000"/>
              <a:gd name="connsiteX0" fmla="*/ 5123 w 10018"/>
              <a:gd name="connsiteY0" fmla="*/ 0 h 10000"/>
              <a:gd name="connsiteX1" fmla="*/ 10018 w 10018"/>
              <a:gd name="connsiteY1" fmla="*/ 0 h 10000"/>
              <a:gd name="connsiteX2" fmla="*/ 10018 w 10018"/>
              <a:gd name="connsiteY2" fmla="*/ 8749 h 10000"/>
              <a:gd name="connsiteX3" fmla="*/ 0 w 10018"/>
              <a:gd name="connsiteY3" fmla="*/ 8749 h 10000"/>
              <a:gd name="connsiteX4" fmla="*/ 21 w 10018"/>
              <a:gd name="connsiteY4" fmla="*/ 9999 h 10000"/>
              <a:gd name="connsiteX5" fmla="*/ 1311 w 10018"/>
              <a:gd name="connsiteY5" fmla="*/ 10000 h 10000"/>
              <a:gd name="connsiteX0" fmla="*/ 5123 w 10018"/>
              <a:gd name="connsiteY0" fmla="*/ 0 h 10000"/>
              <a:gd name="connsiteX1" fmla="*/ 10018 w 10018"/>
              <a:gd name="connsiteY1" fmla="*/ 0 h 10000"/>
              <a:gd name="connsiteX2" fmla="*/ 10018 w 10018"/>
              <a:gd name="connsiteY2" fmla="*/ 8749 h 10000"/>
              <a:gd name="connsiteX3" fmla="*/ 0 w 10018"/>
              <a:gd name="connsiteY3" fmla="*/ 8749 h 10000"/>
              <a:gd name="connsiteX4" fmla="*/ 21 w 10018"/>
              <a:gd name="connsiteY4" fmla="*/ 9999 h 10000"/>
              <a:gd name="connsiteX5" fmla="*/ 1311 w 10018"/>
              <a:gd name="connsiteY5" fmla="*/ 10000 h 10000"/>
              <a:gd name="connsiteX0" fmla="*/ 5148 w 10043"/>
              <a:gd name="connsiteY0" fmla="*/ 0 h 10000"/>
              <a:gd name="connsiteX1" fmla="*/ 10043 w 10043"/>
              <a:gd name="connsiteY1" fmla="*/ 0 h 10000"/>
              <a:gd name="connsiteX2" fmla="*/ 10043 w 10043"/>
              <a:gd name="connsiteY2" fmla="*/ 8749 h 10000"/>
              <a:gd name="connsiteX3" fmla="*/ 25 w 10043"/>
              <a:gd name="connsiteY3" fmla="*/ 8749 h 10000"/>
              <a:gd name="connsiteX4" fmla="*/ 2 w 10043"/>
              <a:gd name="connsiteY4" fmla="*/ 9999 h 10000"/>
              <a:gd name="connsiteX5" fmla="*/ 1336 w 10043"/>
              <a:gd name="connsiteY5" fmla="*/ 10000 h 10000"/>
              <a:gd name="connsiteX0" fmla="*/ 5128 w 10023"/>
              <a:gd name="connsiteY0" fmla="*/ 0 h 10000"/>
              <a:gd name="connsiteX1" fmla="*/ 10023 w 10023"/>
              <a:gd name="connsiteY1" fmla="*/ 0 h 10000"/>
              <a:gd name="connsiteX2" fmla="*/ 10023 w 10023"/>
              <a:gd name="connsiteY2" fmla="*/ 8749 h 10000"/>
              <a:gd name="connsiteX3" fmla="*/ 5 w 10023"/>
              <a:gd name="connsiteY3" fmla="*/ 8749 h 10000"/>
              <a:gd name="connsiteX4" fmla="*/ 4 w 10023"/>
              <a:gd name="connsiteY4" fmla="*/ 9999 h 10000"/>
              <a:gd name="connsiteX5" fmla="*/ 1316 w 10023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23" h="10000">
                <a:moveTo>
                  <a:pt x="5128" y="0"/>
                </a:moveTo>
                <a:lnTo>
                  <a:pt x="10023" y="0"/>
                </a:lnTo>
                <a:lnTo>
                  <a:pt x="10023" y="8749"/>
                </a:lnTo>
                <a:lnTo>
                  <a:pt x="5" y="8749"/>
                </a:lnTo>
                <a:cubicBezTo>
                  <a:pt x="19" y="9166"/>
                  <a:pt x="-10" y="9582"/>
                  <a:pt x="4" y="9999"/>
                </a:cubicBezTo>
                <a:lnTo>
                  <a:pt x="1316" y="10000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8" name="Rectangle 174" descr="60%"/>
          <p:cNvSpPr>
            <a:spLocks noChangeArrowheads="1"/>
          </p:cNvSpPr>
          <p:nvPr/>
        </p:nvSpPr>
        <p:spPr bwMode="auto">
          <a:xfrm>
            <a:off x="1304925" y="5652795"/>
            <a:ext cx="1800225" cy="324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7" name="Rectangle 173"/>
          <p:cNvSpPr>
            <a:spLocks noChangeArrowheads="1"/>
          </p:cNvSpPr>
          <p:nvPr/>
        </p:nvSpPr>
        <p:spPr bwMode="auto">
          <a:xfrm>
            <a:off x="1493838" y="2293775"/>
            <a:ext cx="2400300" cy="504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6" name="Rectangle 172"/>
          <p:cNvSpPr>
            <a:spLocks noChangeArrowheads="1"/>
          </p:cNvSpPr>
          <p:nvPr/>
        </p:nvSpPr>
        <p:spPr bwMode="auto">
          <a:xfrm>
            <a:off x="5326063" y="2290600"/>
            <a:ext cx="2016125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5" name="Rectangle 171"/>
          <p:cNvSpPr>
            <a:spLocks noChangeArrowheads="1"/>
          </p:cNvSpPr>
          <p:nvPr/>
        </p:nvSpPr>
        <p:spPr bwMode="auto">
          <a:xfrm>
            <a:off x="1601788" y="1484784"/>
            <a:ext cx="2016125" cy="504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</a:t>
            </a:r>
            <a:r>
              <a:rPr lang="ru-RU" altLang="ru-RU" sz="1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Преподавателя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en-US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4" name="Rectangle 170"/>
          <p:cNvSpPr>
            <a:spLocks noChangeArrowheads="1"/>
          </p:cNvSpPr>
          <p:nvPr/>
        </p:nvSpPr>
        <p:spPr bwMode="auto">
          <a:xfrm>
            <a:off x="5322888" y="1492722"/>
            <a:ext cx="2016125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Ученика</a:t>
            </a:r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endParaRPr lang="ru-RU" alt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3" name="Freeform 169"/>
          <p:cNvSpPr>
            <a:spLocks/>
          </p:cNvSpPr>
          <p:nvPr/>
        </p:nvSpPr>
        <p:spPr bwMode="auto">
          <a:xfrm>
            <a:off x="2606675" y="1995325"/>
            <a:ext cx="1588" cy="306388"/>
          </a:xfrm>
          <a:custGeom>
            <a:avLst/>
            <a:gdLst>
              <a:gd name="T0" fmla="*/ 0 w 1"/>
              <a:gd name="T1" fmla="*/ 0 h 220"/>
              <a:gd name="T2" fmla="*/ 1 w 1"/>
              <a:gd name="T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20">
                <a:moveTo>
                  <a:pt x="0" y="0"/>
                </a:moveTo>
                <a:lnTo>
                  <a:pt x="1" y="22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2" name="Line 168"/>
          <p:cNvSpPr>
            <a:spLocks noChangeShapeType="1"/>
          </p:cNvSpPr>
          <p:nvPr/>
        </p:nvSpPr>
        <p:spPr bwMode="auto">
          <a:xfrm>
            <a:off x="6334125" y="2001675"/>
            <a:ext cx="0" cy="298450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1" name="Freeform 167"/>
          <p:cNvSpPr>
            <a:spLocks/>
          </p:cNvSpPr>
          <p:nvPr/>
        </p:nvSpPr>
        <p:spPr bwMode="auto">
          <a:xfrm>
            <a:off x="2033588" y="1857303"/>
            <a:ext cx="2109787" cy="1657454"/>
          </a:xfrm>
          <a:custGeom>
            <a:avLst/>
            <a:gdLst>
              <a:gd name="T0" fmla="*/ 2506 w 3324"/>
              <a:gd name="T1" fmla="*/ 0 h 2910"/>
              <a:gd name="T2" fmla="*/ 3316 w 3324"/>
              <a:gd name="T3" fmla="*/ 0 h 2910"/>
              <a:gd name="T4" fmla="*/ 3324 w 3324"/>
              <a:gd name="T5" fmla="*/ 2053 h 2910"/>
              <a:gd name="T6" fmla="*/ 0 w 3324"/>
              <a:gd name="T7" fmla="*/ 2050 h 2910"/>
              <a:gd name="T8" fmla="*/ 0 w 3324"/>
              <a:gd name="T9" fmla="*/ 2910 h 2910"/>
              <a:gd name="T10" fmla="*/ 270 w 3324"/>
              <a:gd name="T11" fmla="*/ 2910 h 2910"/>
              <a:gd name="connsiteX0" fmla="*/ 7526 w 10000"/>
              <a:gd name="connsiteY0" fmla="*/ 428 h 10000"/>
              <a:gd name="connsiteX1" fmla="*/ 9976 w 10000"/>
              <a:gd name="connsiteY1" fmla="*/ 0 h 10000"/>
              <a:gd name="connsiteX2" fmla="*/ 10000 w 10000"/>
              <a:gd name="connsiteY2" fmla="*/ 7055 h 10000"/>
              <a:gd name="connsiteX3" fmla="*/ 0 w 10000"/>
              <a:gd name="connsiteY3" fmla="*/ 7045 h 10000"/>
              <a:gd name="connsiteX4" fmla="*/ 0 w 10000"/>
              <a:gd name="connsiteY4" fmla="*/ 10000 h 10000"/>
              <a:gd name="connsiteX5" fmla="*/ 812 w 10000"/>
              <a:gd name="connsiteY5" fmla="*/ 10000 h 10000"/>
              <a:gd name="connsiteX0" fmla="*/ 7526 w 10000"/>
              <a:gd name="connsiteY0" fmla="*/ 32 h 9604"/>
              <a:gd name="connsiteX1" fmla="*/ 9976 w 10000"/>
              <a:gd name="connsiteY1" fmla="*/ 0 h 9604"/>
              <a:gd name="connsiteX2" fmla="*/ 10000 w 10000"/>
              <a:gd name="connsiteY2" fmla="*/ 6659 h 9604"/>
              <a:gd name="connsiteX3" fmla="*/ 0 w 10000"/>
              <a:gd name="connsiteY3" fmla="*/ 6649 h 9604"/>
              <a:gd name="connsiteX4" fmla="*/ 0 w 10000"/>
              <a:gd name="connsiteY4" fmla="*/ 9604 h 9604"/>
              <a:gd name="connsiteX5" fmla="*/ 812 w 10000"/>
              <a:gd name="connsiteY5" fmla="*/ 9604 h 9604"/>
              <a:gd name="connsiteX0" fmla="*/ 7513 w 10000"/>
              <a:gd name="connsiteY0" fmla="*/ 0 h 10000"/>
              <a:gd name="connsiteX1" fmla="*/ 9976 w 10000"/>
              <a:gd name="connsiteY1" fmla="*/ 0 h 10000"/>
              <a:gd name="connsiteX2" fmla="*/ 10000 w 10000"/>
              <a:gd name="connsiteY2" fmla="*/ 6934 h 10000"/>
              <a:gd name="connsiteX3" fmla="*/ 0 w 10000"/>
              <a:gd name="connsiteY3" fmla="*/ 6923 h 10000"/>
              <a:gd name="connsiteX4" fmla="*/ 0 w 10000"/>
              <a:gd name="connsiteY4" fmla="*/ 10000 h 10000"/>
              <a:gd name="connsiteX5" fmla="*/ 812 w 10000"/>
              <a:gd name="connsiteY5" fmla="*/ 10000 h 10000"/>
              <a:gd name="connsiteX0" fmla="*/ 7513 w 10000"/>
              <a:gd name="connsiteY0" fmla="*/ 0 h 10000"/>
              <a:gd name="connsiteX1" fmla="*/ 9976 w 10000"/>
              <a:gd name="connsiteY1" fmla="*/ 0 h 10000"/>
              <a:gd name="connsiteX2" fmla="*/ 10000 w 10000"/>
              <a:gd name="connsiteY2" fmla="*/ 6934 h 10000"/>
              <a:gd name="connsiteX3" fmla="*/ 0 w 10000"/>
              <a:gd name="connsiteY3" fmla="*/ 6923 h 10000"/>
              <a:gd name="connsiteX4" fmla="*/ 0 w 10000"/>
              <a:gd name="connsiteY4" fmla="*/ 10000 h 10000"/>
              <a:gd name="connsiteX5" fmla="*/ 797 w 10000"/>
              <a:gd name="connsiteY5" fmla="*/ 9396 h 10000"/>
              <a:gd name="connsiteX0" fmla="*/ 7513 w 10000"/>
              <a:gd name="connsiteY0" fmla="*/ 0 h 9396"/>
              <a:gd name="connsiteX1" fmla="*/ 9976 w 10000"/>
              <a:gd name="connsiteY1" fmla="*/ 0 h 9396"/>
              <a:gd name="connsiteX2" fmla="*/ 10000 w 10000"/>
              <a:gd name="connsiteY2" fmla="*/ 6934 h 9396"/>
              <a:gd name="connsiteX3" fmla="*/ 0 w 10000"/>
              <a:gd name="connsiteY3" fmla="*/ 6923 h 9396"/>
              <a:gd name="connsiteX4" fmla="*/ 0 w 10000"/>
              <a:gd name="connsiteY4" fmla="*/ 9396 h 9396"/>
              <a:gd name="connsiteX5" fmla="*/ 797 w 10000"/>
              <a:gd name="connsiteY5" fmla="*/ 9396 h 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9396">
                <a:moveTo>
                  <a:pt x="7513" y="0"/>
                </a:moveTo>
                <a:lnTo>
                  <a:pt x="9976" y="0"/>
                </a:lnTo>
                <a:cubicBezTo>
                  <a:pt x="9984" y="2449"/>
                  <a:pt x="9992" y="4485"/>
                  <a:pt x="10000" y="6934"/>
                </a:cubicBezTo>
                <a:lnTo>
                  <a:pt x="0" y="6923"/>
                </a:lnTo>
                <a:lnTo>
                  <a:pt x="0" y="9396"/>
                </a:lnTo>
                <a:lnTo>
                  <a:pt x="797" y="9396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50" name="Freeform 166"/>
          <p:cNvSpPr>
            <a:spLocks/>
          </p:cNvSpPr>
          <p:nvPr/>
        </p:nvSpPr>
        <p:spPr bwMode="auto">
          <a:xfrm>
            <a:off x="1833562" y="2797775"/>
            <a:ext cx="540543" cy="1324946"/>
          </a:xfrm>
          <a:custGeom>
            <a:avLst/>
            <a:gdLst>
              <a:gd name="T0" fmla="*/ 5 w 810"/>
              <a:gd name="T1" fmla="*/ 0 h 2076"/>
              <a:gd name="T2" fmla="*/ 0 w 810"/>
              <a:gd name="T3" fmla="*/ 1771 h 2076"/>
              <a:gd name="T4" fmla="*/ 810 w 810"/>
              <a:gd name="T5" fmla="*/ 1771 h 2076"/>
              <a:gd name="T6" fmla="*/ 810 w 810"/>
              <a:gd name="T7" fmla="*/ 2076 h 20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10" h="2076">
                <a:moveTo>
                  <a:pt x="5" y="0"/>
                </a:moveTo>
                <a:lnTo>
                  <a:pt x="0" y="1771"/>
                </a:lnTo>
                <a:lnTo>
                  <a:pt x="810" y="1771"/>
                </a:lnTo>
                <a:lnTo>
                  <a:pt x="810" y="2076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9" name="Freeform 165"/>
          <p:cNvSpPr>
            <a:spLocks/>
          </p:cNvSpPr>
          <p:nvPr/>
        </p:nvSpPr>
        <p:spPr bwMode="auto">
          <a:xfrm>
            <a:off x="6224159" y="2794380"/>
            <a:ext cx="0" cy="540000"/>
          </a:xfrm>
          <a:custGeom>
            <a:avLst/>
            <a:gdLst>
              <a:gd name="T0" fmla="*/ 0 w 1"/>
              <a:gd name="T1" fmla="*/ 0 h 212"/>
              <a:gd name="T2" fmla="*/ 1 w 1"/>
              <a:gd name="T3" fmla="*/ 212 h 2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12">
                <a:moveTo>
                  <a:pt x="0" y="0"/>
                </a:moveTo>
                <a:lnTo>
                  <a:pt x="1" y="212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8" name="Freeform 164"/>
          <p:cNvSpPr>
            <a:spLocks/>
          </p:cNvSpPr>
          <p:nvPr/>
        </p:nvSpPr>
        <p:spPr bwMode="auto">
          <a:xfrm>
            <a:off x="6948488" y="2792301"/>
            <a:ext cx="1587" cy="1332000"/>
          </a:xfrm>
          <a:custGeom>
            <a:avLst/>
            <a:gdLst>
              <a:gd name="T0" fmla="*/ 0 w 1"/>
              <a:gd name="T1" fmla="*/ 0 h 212"/>
              <a:gd name="T2" fmla="*/ 1 w 1"/>
              <a:gd name="T3" fmla="*/ 212 h 2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12">
                <a:moveTo>
                  <a:pt x="0" y="0"/>
                </a:moveTo>
                <a:lnTo>
                  <a:pt x="1" y="212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7" name="Freeform 163"/>
          <p:cNvSpPr>
            <a:spLocks/>
          </p:cNvSpPr>
          <p:nvPr/>
        </p:nvSpPr>
        <p:spPr bwMode="auto">
          <a:xfrm>
            <a:off x="1379537" y="2797625"/>
            <a:ext cx="825499" cy="2858344"/>
          </a:xfrm>
          <a:custGeom>
            <a:avLst/>
            <a:gdLst>
              <a:gd name="T0" fmla="*/ 455 w 1239"/>
              <a:gd name="T1" fmla="*/ 0 h 4746"/>
              <a:gd name="T2" fmla="*/ 450 w 1239"/>
              <a:gd name="T3" fmla="*/ 1768 h 4746"/>
              <a:gd name="T4" fmla="*/ 0 w 1239"/>
              <a:gd name="T5" fmla="*/ 1768 h 4746"/>
              <a:gd name="T6" fmla="*/ 0 w 1239"/>
              <a:gd name="T7" fmla="*/ 3073 h 4746"/>
              <a:gd name="T8" fmla="*/ 1239 w 1239"/>
              <a:gd name="T9" fmla="*/ 3073 h 4746"/>
              <a:gd name="T10" fmla="*/ 1239 w 1239"/>
              <a:gd name="T11" fmla="*/ 4746 h 4746"/>
              <a:gd name="connsiteX0" fmla="*/ 3711 w 10000"/>
              <a:gd name="connsiteY0" fmla="*/ 0 h 10426"/>
              <a:gd name="connsiteX1" fmla="*/ 3632 w 10000"/>
              <a:gd name="connsiteY1" fmla="*/ 4151 h 10426"/>
              <a:gd name="connsiteX2" fmla="*/ 0 w 10000"/>
              <a:gd name="connsiteY2" fmla="*/ 4151 h 10426"/>
              <a:gd name="connsiteX3" fmla="*/ 0 w 10000"/>
              <a:gd name="connsiteY3" fmla="*/ 6901 h 10426"/>
              <a:gd name="connsiteX4" fmla="*/ 10000 w 10000"/>
              <a:gd name="connsiteY4" fmla="*/ 6901 h 10426"/>
              <a:gd name="connsiteX5" fmla="*/ 10000 w 10000"/>
              <a:gd name="connsiteY5" fmla="*/ 10426 h 10426"/>
              <a:gd name="connsiteX0" fmla="*/ 3711 w 10000"/>
              <a:gd name="connsiteY0" fmla="*/ 0 h 10448"/>
              <a:gd name="connsiteX1" fmla="*/ 3632 w 10000"/>
              <a:gd name="connsiteY1" fmla="*/ 4173 h 10448"/>
              <a:gd name="connsiteX2" fmla="*/ 0 w 10000"/>
              <a:gd name="connsiteY2" fmla="*/ 4173 h 10448"/>
              <a:gd name="connsiteX3" fmla="*/ 0 w 10000"/>
              <a:gd name="connsiteY3" fmla="*/ 6923 h 10448"/>
              <a:gd name="connsiteX4" fmla="*/ 10000 w 10000"/>
              <a:gd name="connsiteY4" fmla="*/ 6923 h 10448"/>
              <a:gd name="connsiteX5" fmla="*/ 10000 w 10000"/>
              <a:gd name="connsiteY5" fmla="*/ 10448 h 10448"/>
              <a:gd name="connsiteX0" fmla="*/ 3672 w 10000"/>
              <a:gd name="connsiteY0" fmla="*/ 0 h 10448"/>
              <a:gd name="connsiteX1" fmla="*/ 3632 w 10000"/>
              <a:gd name="connsiteY1" fmla="*/ 4173 h 10448"/>
              <a:gd name="connsiteX2" fmla="*/ 0 w 10000"/>
              <a:gd name="connsiteY2" fmla="*/ 4173 h 10448"/>
              <a:gd name="connsiteX3" fmla="*/ 0 w 10000"/>
              <a:gd name="connsiteY3" fmla="*/ 6923 h 10448"/>
              <a:gd name="connsiteX4" fmla="*/ 10000 w 10000"/>
              <a:gd name="connsiteY4" fmla="*/ 6923 h 10448"/>
              <a:gd name="connsiteX5" fmla="*/ 10000 w 10000"/>
              <a:gd name="connsiteY5" fmla="*/ 10448 h 10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448">
                <a:moveTo>
                  <a:pt x="3672" y="0"/>
                </a:moveTo>
                <a:cubicBezTo>
                  <a:pt x="3646" y="1384"/>
                  <a:pt x="3658" y="2789"/>
                  <a:pt x="3632" y="4173"/>
                </a:cubicBezTo>
                <a:lnTo>
                  <a:pt x="0" y="4173"/>
                </a:lnTo>
                <a:lnTo>
                  <a:pt x="0" y="6923"/>
                </a:lnTo>
                <a:lnTo>
                  <a:pt x="10000" y="6923"/>
                </a:lnTo>
                <a:lnTo>
                  <a:pt x="10000" y="10448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6" name="Freeform 162"/>
          <p:cNvSpPr>
            <a:spLocks/>
          </p:cNvSpPr>
          <p:nvPr/>
        </p:nvSpPr>
        <p:spPr bwMode="auto">
          <a:xfrm>
            <a:off x="3667312" y="2800873"/>
            <a:ext cx="388" cy="2156099"/>
          </a:xfrm>
          <a:custGeom>
            <a:avLst/>
            <a:gdLst>
              <a:gd name="T0" fmla="*/ 5 w 720"/>
              <a:gd name="T1" fmla="*/ 0 h 3420"/>
              <a:gd name="T2" fmla="*/ 5 w 720"/>
              <a:gd name="T3" fmla="*/ 608 h 3420"/>
              <a:gd name="T4" fmla="*/ 720 w 720"/>
              <a:gd name="T5" fmla="*/ 608 h 3420"/>
              <a:gd name="T6" fmla="*/ 720 w 720"/>
              <a:gd name="T7" fmla="*/ 2118 h 3420"/>
              <a:gd name="T8" fmla="*/ 0 w 720"/>
              <a:gd name="T9" fmla="*/ 2118 h 3420"/>
              <a:gd name="T10" fmla="*/ 0 w 720"/>
              <a:gd name="T11" fmla="*/ 3420 h 3420"/>
              <a:gd name="connsiteX0" fmla="*/ 69 w 10000"/>
              <a:gd name="connsiteY0" fmla="*/ 0 h 11909"/>
              <a:gd name="connsiteX1" fmla="*/ 69 w 10000"/>
              <a:gd name="connsiteY1" fmla="*/ 1778 h 11909"/>
              <a:gd name="connsiteX2" fmla="*/ 10000 w 10000"/>
              <a:gd name="connsiteY2" fmla="*/ 1778 h 11909"/>
              <a:gd name="connsiteX3" fmla="*/ 10000 w 10000"/>
              <a:gd name="connsiteY3" fmla="*/ 6193 h 11909"/>
              <a:gd name="connsiteX4" fmla="*/ 0 w 10000"/>
              <a:gd name="connsiteY4" fmla="*/ 6193 h 11909"/>
              <a:gd name="connsiteX5" fmla="*/ 79 w 10000"/>
              <a:gd name="connsiteY5" fmla="*/ 11909 h 11909"/>
              <a:gd name="connsiteX0" fmla="*/ 69 w 10000"/>
              <a:gd name="connsiteY0" fmla="*/ 0 h 11909"/>
              <a:gd name="connsiteX1" fmla="*/ 69 w 10000"/>
              <a:gd name="connsiteY1" fmla="*/ 1778 h 11909"/>
              <a:gd name="connsiteX2" fmla="*/ 10000 w 10000"/>
              <a:gd name="connsiteY2" fmla="*/ 1778 h 11909"/>
              <a:gd name="connsiteX3" fmla="*/ 10000 w 10000"/>
              <a:gd name="connsiteY3" fmla="*/ 6193 h 11909"/>
              <a:gd name="connsiteX4" fmla="*/ 0 w 10000"/>
              <a:gd name="connsiteY4" fmla="*/ 6193 h 11909"/>
              <a:gd name="connsiteX5" fmla="*/ 79 w 10000"/>
              <a:gd name="connsiteY5" fmla="*/ 11909 h 11909"/>
              <a:gd name="connsiteX0" fmla="*/ 69 w 10000"/>
              <a:gd name="connsiteY0" fmla="*/ 0 h 11909"/>
              <a:gd name="connsiteX1" fmla="*/ 69 w 10000"/>
              <a:gd name="connsiteY1" fmla="*/ 2051 h 11909"/>
              <a:gd name="connsiteX2" fmla="*/ 10000 w 10000"/>
              <a:gd name="connsiteY2" fmla="*/ 1778 h 11909"/>
              <a:gd name="connsiteX3" fmla="*/ 10000 w 10000"/>
              <a:gd name="connsiteY3" fmla="*/ 6193 h 11909"/>
              <a:gd name="connsiteX4" fmla="*/ 0 w 10000"/>
              <a:gd name="connsiteY4" fmla="*/ 6193 h 11909"/>
              <a:gd name="connsiteX5" fmla="*/ 79 w 10000"/>
              <a:gd name="connsiteY5" fmla="*/ 11909 h 11909"/>
              <a:gd name="connsiteX0" fmla="*/ 69 w 10000"/>
              <a:gd name="connsiteY0" fmla="*/ 0 h 11977"/>
              <a:gd name="connsiteX1" fmla="*/ 69 w 10000"/>
              <a:gd name="connsiteY1" fmla="*/ 2119 h 11977"/>
              <a:gd name="connsiteX2" fmla="*/ 10000 w 10000"/>
              <a:gd name="connsiteY2" fmla="*/ 1846 h 11977"/>
              <a:gd name="connsiteX3" fmla="*/ 10000 w 10000"/>
              <a:gd name="connsiteY3" fmla="*/ 6261 h 11977"/>
              <a:gd name="connsiteX4" fmla="*/ 0 w 10000"/>
              <a:gd name="connsiteY4" fmla="*/ 6261 h 11977"/>
              <a:gd name="connsiteX5" fmla="*/ 79 w 10000"/>
              <a:gd name="connsiteY5" fmla="*/ 11977 h 11977"/>
              <a:gd name="connsiteX0" fmla="*/ 69 w 10000"/>
              <a:gd name="connsiteY0" fmla="*/ 0 h 11977"/>
              <a:gd name="connsiteX1" fmla="*/ 69 w 10000"/>
              <a:gd name="connsiteY1" fmla="*/ 2119 h 11977"/>
              <a:gd name="connsiteX2" fmla="*/ 10000 w 10000"/>
              <a:gd name="connsiteY2" fmla="*/ 2136 h 11977"/>
              <a:gd name="connsiteX3" fmla="*/ 10000 w 10000"/>
              <a:gd name="connsiteY3" fmla="*/ 6261 h 11977"/>
              <a:gd name="connsiteX4" fmla="*/ 0 w 10000"/>
              <a:gd name="connsiteY4" fmla="*/ 6261 h 11977"/>
              <a:gd name="connsiteX5" fmla="*/ 79 w 10000"/>
              <a:gd name="connsiteY5" fmla="*/ 11977 h 11977"/>
              <a:gd name="connsiteX0" fmla="*/ 69 w 10000"/>
              <a:gd name="connsiteY0" fmla="*/ 0 h 11977"/>
              <a:gd name="connsiteX1" fmla="*/ 69 w 10000"/>
              <a:gd name="connsiteY1" fmla="*/ 2119 h 11977"/>
              <a:gd name="connsiteX2" fmla="*/ 10000 w 10000"/>
              <a:gd name="connsiteY2" fmla="*/ 2119 h 11977"/>
              <a:gd name="connsiteX3" fmla="*/ 10000 w 10000"/>
              <a:gd name="connsiteY3" fmla="*/ 6261 h 11977"/>
              <a:gd name="connsiteX4" fmla="*/ 0 w 10000"/>
              <a:gd name="connsiteY4" fmla="*/ 6261 h 11977"/>
              <a:gd name="connsiteX5" fmla="*/ 79 w 10000"/>
              <a:gd name="connsiteY5" fmla="*/ 11977 h 11977"/>
              <a:gd name="connsiteX0" fmla="*/ 69 w 10000"/>
              <a:gd name="connsiteY0" fmla="*/ 0 h 11977"/>
              <a:gd name="connsiteX1" fmla="*/ 69 w 10000"/>
              <a:gd name="connsiteY1" fmla="*/ 2119 h 11977"/>
              <a:gd name="connsiteX2" fmla="*/ 10000 w 10000"/>
              <a:gd name="connsiteY2" fmla="*/ 6261 h 11977"/>
              <a:gd name="connsiteX3" fmla="*/ 0 w 10000"/>
              <a:gd name="connsiteY3" fmla="*/ 6261 h 11977"/>
              <a:gd name="connsiteX4" fmla="*/ 79 w 10000"/>
              <a:gd name="connsiteY4" fmla="*/ 11977 h 11977"/>
              <a:gd name="connsiteX0" fmla="*/ 69 w 79"/>
              <a:gd name="connsiteY0" fmla="*/ 0 h 11977"/>
              <a:gd name="connsiteX1" fmla="*/ 69 w 79"/>
              <a:gd name="connsiteY1" fmla="*/ 2119 h 11977"/>
              <a:gd name="connsiteX2" fmla="*/ 0 w 79"/>
              <a:gd name="connsiteY2" fmla="*/ 6261 h 11977"/>
              <a:gd name="connsiteX3" fmla="*/ 79 w 79"/>
              <a:gd name="connsiteY3" fmla="*/ 11977 h 11977"/>
              <a:gd name="connsiteX0" fmla="*/ 8734 w 10000"/>
              <a:gd name="connsiteY0" fmla="*/ 0 h 10000"/>
              <a:gd name="connsiteX1" fmla="*/ 0 w 10000"/>
              <a:gd name="connsiteY1" fmla="*/ 5228 h 10000"/>
              <a:gd name="connsiteX2" fmla="*/ 10000 w 10000"/>
              <a:gd name="connsiteY2" fmla="*/ 10000 h 10000"/>
              <a:gd name="connsiteX0" fmla="*/ 1 w 1267"/>
              <a:gd name="connsiteY0" fmla="*/ 0 h 10000"/>
              <a:gd name="connsiteX1" fmla="*/ 1267 w 1267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67" h="10000">
                <a:moveTo>
                  <a:pt x="1" y="0"/>
                </a:moveTo>
                <a:lnTo>
                  <a:pt x="1267" y="10000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5" name="Freeform 161"/>
          <p:cNvSpPr>
            <a:spLocks/>
          </p:cNvSpPr>
          <p:nvPr/>
        </p:nvSpPr>
        <p:spPr bwMode="auto">
          <a:xfrm>
            <a:off x="4897010" y="1847417"/>
            <a:ext cx="2752725" cy="2444604"/>
          </a:xfrm>
          <a:custGeom>
            <a:avLst/>
            <a:gdLst>
              <a:gd name="T0" fmla="*/ 690 w 4335"/>
              <a:gd name="T1" fmla="*/ 5 h 4095"/>
              <a:gd name="T2" fmla="*/ 15 w 4335"/>
              <a:gd name="T3" fmla="*/ 0 h 4095"/>
              <a:gd name="T4" fmla="*/ 0 w 4335"/>
              <a:gd name="T5" fmla="*/ 3495 h 4095"/>
              <a:gd name="T6" fmla="*/ 4335 w 4335"/>
              <a:gd name="T7" fmla="*/ 3495 h 4095"/>
              <a:gd name="T8" fmla="*/ 4335 w 4335"/>
              <a:gd name="T9" fmla="*/ 4095 h 4095"/>
              <a:gd name="T10" fmla="*/ 4050 w 4335"/>
              <a:gd name="T11" fmla="*/ 4095 h 4095"/>
              <a:gd name="connsiteX0" fmla="*/ 1581 w 10000"/>
              <a:gd name="connsiteY0" fmla="*/ 2 h 10000"/>
              <a:gd name="connsiteX1" fmla="*/ 35 w 10000"/>
              <a:gd name="connsiteY1" fmla="*/ 0 h 10000"/>
              <a:gd name="connsiteX2" fmla="*/ 0 w 10000"/>
              <a:gd name="connsiteY2" fmla="*/ 8535 h 10000"/>
              <a:gd name="connsiteX3" fmla="*/ 10000 w 10000"/>
              <a:gd name="connsiteY3" fmla="*/ 8535 h 10000"/>
              <a:gd name="connsiteX4" fmla="*/ 10000 w 10000"/>
              <a:gd name="connsiteY4" fmla="*/ 10000 h 10000"/>
              <a:gd name="connsiteX5" fmla="*/ 9343 w 10000"/>
              <a:gd name="connsiteY5" fmla="*/ 10000 h 10000"/>
              <a:gd name="connsiteX0" fmla="*/ 1569 w 10000"/>
              <a:gd name="connsiteY0" fmla="*/ 987 h 10000"/>
              <a:gd name="connsiteX1" fmla="*/ 35 w 10000"/>
              <a:gd name="connsiteY1" fmla="*/ 0 h 10000"/>
              <a:gd name="connsiteX2" fmla="*/ 0 w 10000"/>
              <a:gd name="connsiteY2" fmla="*/ 8535 h 10000"/>
              <a:gd name="connsiteX3" fmla="*/ 10000 w 10000"/>
              <a:gd name="connsiteY3" fmla="*/ 8535 h 10000"/>
              <a:gd name="connsiteX4" fmla="*/ 10000 w 10000"/>
              <a:gd name="connsiteY4" fmla="*/ 10000 h 10000"/>
              <a:gd name="connsiteX5" fmla="*/ 9343 w 10000"/>
              <a:gd name="connsiteY5" fmla="*/ 10000 h 10000"/>
              <a:gd name="connsiteX0" fmla="*/ 1569 w 10000"/>
              <a:gd name="connsiteY0" fmla="*/ 2 h 9015"/>
              <a:gd name="connsiteX1" fmla="*/ 35 w 10000"/>
              <a:gd name="connsiteY1" fmla="*/ 0 h 9015"/>
              <a:gd name="connsiteX2" fmla="*/ 0 w 10000"/>
              <a:gd name="connsiteY2" fmla="*/ 7550 h 9015"/>
              <a:gd name="connsiteX3" fmla="*/ 10000 w 10000"/>
              <a:gd name="connsiteY3" fmla="*/ 7550 h 9015"/>
              <a:gd name="connsiteX4" fmla="*/ 10000 w 10000"/>
              <a:gd name="connsiteY4" fmla="*/ 9015 h 9015"/>
              <a:gd name="connsiteX5" fmla="*/ 9343 w 10000"/>
              <a:gd name="connsiteY5" fmla="*/ 9015 h 9015"/>
              <a:gd name="connsiteX0" fmla="*/ 1546 w 10000"/>
              <a:gd name="connsiteY0" fmla="*/ 0 h 10011"/>
              <a:gd name="connsiteX1" fmla="*/ 35 w 10000"/>
              <a:gd name="connsiteY1" fmla="*/ 11 h 10011"/>
              <a:gd name="connsiteX2" fmla="*/ 0 w 10000"/>
              <a:gd name="connsiteY2" fmla="*/ 8386 h 10011"/>
              <a:gd name="connsiteX3" fmla="*/ 10000 w 10000"/>
              <a:gd name="connsiteY3" fmla="*/ 8386 h 10011"/>
              <a:gd name="connsiteX4" fmla="*/ 10000 w 10000"/>
              <a:gd name="connsiteY4" fmla="*/ 10011 h 10011"/>
              <a:gd name="connsiteX5" fmla="*/ 9343 w 10000"/>
              <a:gd name="connsiteY5" fmla="*/ 10011 h 10011"/>
              <a:gd name="connsiteX0" fmla="*/ 1546 w 10000"/>
              <a:gd name="connsiteY0" fmla="*/ 2 h 10000"/>
              <a:gd name="connsiteX1" fmla="*/ 35 w 10000"/>
              <a:gd name="connsiteY1" fmla="*/ 0 h 10000"/>
              <a:gd name="connsiteX2" fmla="*/ 0 w 10000"/>
              <a:gd name="connsiteY2" fmla="*/ 8375 h 10000"/>
              <a:gd name="connsiteX3" fmla="*/ 10000 w 10000"/>
              <a:gd name="connsiteY3" fmla="*/ 8375 h 10000"/>
              <a:gd name="connsiteX4" fmla="*/ 10000 w 10000"/>
              <a:gd name="connsiteY4" fmla="*/ 10000 h 10000"/>
              <a:gd name="connsiteX5" fmla="*/ 9343 w 10000"/>
              <a:gd name="connsiteY5" fmla="*/ 10000 h 10000"/>
              <a:gd name="connsiteX0" fmla="*/ 1569 w 10000"/>
              <a:gd name="connsiteY0" fmla="*/ 2 h 10000"/>
              <a:gd name="connsiteX1" fmla="*/ 35 w 10000"/>
              <a:gd name="connsiteY1" fmla="*/ 0 h 10000"/>
              <a:gd name="connsiteX2" fmla="*/ 0 w 10000"/>
              <a:gd name="connsiteY2" fmla="*/ 8375 h 10000"/>
              <a:gd name="connsiteX3" fmla="*/ 10000 w 10000"/>
              <a:gd name="connsiteY3" fmla="*/ 8375 h 10000"/>
              <a:gd name="connsiteX4" fmla="*/ 10000 w 10000"/>
              <a:gd name="connsiteY4" fmla="*/ 10000 h 10000"/>
              <a:gd name="connsiteX5" fmla="*/ 9343 w 10000"/>
              <a:gd name="connsiteY5" fmla="*/ 10000 h 10000"/>
              <a:gd name="connsiteX0" fmla="*/ 1546 w 10000"/>
              <a:gd name="connsiteY0" fmla="*/ 2 h 10000"/>
              <a:gd name="connsiteX1" fmla="*/ 35 w 10000"/>
              <a:gd name="connsiteY1" fmla="*/ 0 h 10000"/>
              <a:gd name="connsiteX2" fmla="*/ 0 w 10000"/>
              <a:gd name="connsiteY2" fmla="*/ 8375 h 10000"/>
              <a:gd name="connsiteX3" fmla="*/ 10000 w 10000"/>
              <a:gd name="connsiteY3" fmla="*/ 8375 h 10000"/>
              <a:gd name="connsiteX4" fmla="*/ 10000 w 10000"/>
              <a:gd name="connsiteY4" fmla="*/ 10000 h 10000"/>
              <a:gd name="connsiteX5" fmla="*/ 9343 w 10000"/>
              <a:gd name="connsiteY5" fmla="*/ 10000 h 10000"/>
              <a:gd name="connsiteX0" fmla="*/ 1546 w 10000"/>
              <a:gd name="connsiteY0" fmla="*/ 0 h 10023"/>
              <a:gd name="connsiteX1" fmla="*/ 35 w 10000"/>
              <a:gd name="connsiteY1" fmla="*/ 23 h 10023"/>
              <a:gd name="connsiteX2" fmla="*/ 0 w 10000"/>
              <a:gd name="connsiteY2" fmla="*/ 8398 h 10023"/>
              <a:gd name="connsiteX3" fmla="*/ 10000 w 10000"/>
              <a:gd name="connsiteY3" fmla="*/ 8398 h 10023"/>
              <a:gd name="connsiteX4" fmla="*/ 10000 w 10000"/>
              <a:gd name="connsiteY4" fmla="*/ 10023 h 10023"/>
              <a:gd name="connsiteX5" fmla="*/ 9343 w 10000"/>
              <a:gd name="connsiteY5" fmla="*/ 10023 h 10023"/>
              <a:gd name="connsiteX0" fmla="*/ 1558 w 10000"/>
              <a:gd name="connsiteY0" fmla="*/ 0 h 10010"/>
              <a:gd name="connsiteX1" fmla="*/ 35 w 10000"/>
              <a:gd name="connsiteY1" fmla="*/ 10 h 10010"/>
              <a:gd name="connsiteX2" fmla="*/ 0 w 10000"/>
              <a:gd name="connsiteY2" fmla="*/ 8385 h 10010"/>
              <a:gd name="connsiteX3" fmla="*/ 10000 w 10000"/>
              <a:gd name="connsiteY3" fmla="*/ 8385 h 10010"/>
              <a:gd name="connsiteX4" fmla="*/ 10000 w 10000"/>
              <a:gd name="connsiteY4" fmla="*/ 10010 h 10010"/>
              <a:gd name="connsiteX5" fmla="*/ 9343 w 10000"/>
              <a:gd name="connsiteY5" fmla="*/ 10010 h 10010"/>
              <a:gd name="connsiteX0" fmla="*/ 1558 w 10000"/>
              <a:gd name="connsiteY0" fmla="*/ 383 h 10000"/>
              <a:gd name="connsiteX1" fmla="*/ 35 w 10000"/>
              <a:gd name="connsiteY1" fmla="*/ 0 h 10000"/>
              <a:gd name="connsiteX2" fmla="*/ 0 w 10000"/>
              <a:gd name="connsiteY2" fmla="*/ 8375 h 10000"/>
              <a:gd name="connsiteX3" fmla="*/ 10000 w 10000"/>
              <a:gd name="connsiteY3" fmla="*/ 8375 h 10000"/>
              <a:gd name="connsiteX4" fmla="*/ 10000 w 10000"/>
              <a:gd name="connsiteY4" fmla="*/ 10000 h 10000"/>
              <a:gd name="connsiteX5" fmla="*/ 9343 w 10000"/>
              <a:gd name="connsiteY5" fmla="*/ 10000 h 10000"/>
              <a:gd name="connsiteX0" fmla="*/ 1558 w 10000"/>
              <a:gd name="connsiteY0" fmla="*/ 22 h 9639"/>
              <a:gd name="connsiteX1" fmla="*/ 35 w 10000"/>
              <a:gd name="connsiteY1" fmla="*/ 0 h 9639"/>
              <a:gd name="connsiteX2" fmla="*/ 0 w 10000"/>
              <a:gd name="connsiteY2" fmla="*/ 8014 h 9639"/>
              <a:gd name="connsiteX3" fmla="*/ 10000 w 10000"/>
              <a:gd name="connsiteY3" fmla="*/ 8014 h 9639"/>
              <a:gd name="connsiteX4" fmla="*/ 10000 w 10000"/>
              <a:gd name="connsiteY4" fmla="*/ 9639 h 9639"/>
              <a:gd name="connsiteX5" fmla="*/ 9343 w 10000"/>
              <a:gd name="connsiteY5" fmla="*/ 9639 h 9639"/>
              <a:gd name="connsiteX0" fmla="*/ 1558 w 10000"/>
              <a:gd name="connsiteY0" fmla="*/ 0 h 9977"/>
              <a:gd name="connsiteX1" fmla="*/ 35 w 10000"/>
              <a:gd name="connsiteY1" fmla="*/ 10 h 9977"/>
              <a:gd name="connsiteX2" fmla="*/ 0 w 10000"/>
              <a:gd name="connsiteY2" fmla="*/ 8291 h 9977"/>
              <a:gd name="connsiteX3" fmla="*/ 10000 w 10000"/>
              <a:gd name="connsiteY3" fmla="*/ 8291 h 9977"/>
              <a:gd name="connsiteX4" fmla="*/ 10000 w 10000"/>
              <a:gd name="connsiteY4" fmla="*/ 9977 h 9977"/>
              <a:gd name="connsiteX5" fmla="*/ 9343 w 10000"/>
              <a:gd name="connsiteY5" fmla="*/ 9977 h 9977"/>
              <a:gd name="connsiteX0" fmla="*/ 1568 w 10000"/>
              <a:gd name="connsiteY0" fmla="*/ 12 h 9990"/>
              <a:gd name="connsiteX1" fmla="*/ 35 w 10000"/>
              <a:gd name="connsiteY1" fmla="*/ 0 h 9990"/>
              <a:gd name="connsiteX2" fmla="*/ 0 w 10000"/>
              <a:gd name="connsiteY2" fmla="*/ 8300 h 9990"/>
              <a:gd name="connsiteX3" fmla="*/ 10000 w 10000"/>
              <a:gd name="connsiteY3" fmla="*/ 8300 h 9990"/>
              <a:gd name="connsiteX4" fmla="*/ 10000 w 10000"/>
              <a:gd name="connsiteY4" fmla="*/ 9990 h 9990"/>
              <a:gd name="connsiteX5" fmla="*/ 9343 w 10000"/>
              <a:gd name="connsiteY5" fmla="*/ 9990 h 9990"/>
              <a:gd name="connsiteX0" fmla="*/ 1558 w 10000"/>
              <a:gd name="connsiteY0" fmla="*/ 1 h 10000"/>
              <a:gd name="connsiteX1" fmla="*/ 35 w 10000"/>
              <a:gd name="connsiteY1" fmla="*/ 0 h 10000"/>
              <a:gd name="connsiteX2" fmla="*/ 0 w 10000"/>
              <a:gd name="connsiteY2" fmla="*/ 8308 h 10000"/>
              <a:gd name="connsiteX3" fmla="*/ 10000 w 10000"/>
              <a:gd name="connsiteY3" fmla="*/ 8308 h 10000"/>
              <a:gd name="connsiteX4" fmla="*/ 10000 w 10000"/>
              <a:gd name="connsiteY4" fmla="*/ 10000 h 10000"/>
              <a:gd name="connsiteX5" fmla="*/ 9343 w 10000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558" y="1"/>
                </a:moveTo>
                <a:lnTo>
                  <a:pt x="35" y="0"/>
                </a:lnTo>
                <a:cubicBezTo>
                  <a:pt x="23" y="3285"/>
                  <a:pt x="12" y="5024"/>
                  <a:pt x="0" y="8308"/>
                </a:cubicBezTo>
                <a:lnTo>
                  <a:pt x="10000" y="8308"/>
                </a:lnTo>
                <a:lnTo>
                  <a:pt x="10000" y="10000"/>
                </a:lnTo>
                <a:lnTo>
                  <a:pt x="9343" y="10000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4" name="Freeform 160"/>
          <p:cNvSpPr>
            <a:spLocks/>
          </p:cNvSpPr>
          <p:nvPr/>
        </p:nvSpPr>
        <p:spPr bwMode="auto">
          <a:xfrm flipV="1">
            <a:off x="3352464" y="3496215"/>
            <a:ext cx="2358000" cy="0"/>
          </a:xfrm>
          <a:custGeom>
            <a:avLst/>
            <a:gdLst>
              <a:gd name="T0" fmla="*/ 0 w 1608"/>
              <a:gd name="T1" fmla="*/ 0 h 1"/>
              <a:gd name="T2" fmla="*/ 1608 w 1608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08" h="1">
                <a:moveTo>
                  <a:pt x="0" y="0"/>
                </a:moveTo>
                <a:lnTo>
                  <a:pt x="1608" y="0"/>
                </a:lnTo>
              </a:path>
            </a:pathLst>
          </a:custGeom>
          <a:noFill/>
          <a:ln w="50800" cmpd="dbl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3" name="Freeform 159"/>
          <p:cNvSpPr>
            <a:spLocks/>
          </p:cNvSpPr>
          <p:nvPr/>
        </p:nvSpPr>
        <p:spPr bwMode="auto">
          <a:xfrm>
            <a:off x="4700588" y="1646553"/>
            <a:ext cx="3305175" cy="4179714"/>
          </a:xfrm>
          <a:custGeom>
            <a:avLst/>
            <a:gdLst>
              <a:gd name="T0" fmla="*/ 975 w 5205"/>
              <a:gd name="T1" fmla="*/ 0 h 7350"/>
              <a:gd name="T2" fmla="*/ 20 w 5205"/>
              <a:gd name="T3" fmla="*/ 3 h 7350"/>
              <a:gd name="T4" fmla="*/ 0 w 5205"/>
              <a:gd name="T5" fmla="*/ 6690 h 7350"/>
              <a:gd name="T6" fmla="*/ 5205 w 5205"/>
              <a:gd name="T7" fmla="*/ 6690 h 7350"/>
              <a:gd name="T8" fmla="*/ 5205 w 5205"/>
              <a:gd name="T9" fmla="*/ 7350 h 7350"/>
              <a:gd name="T10" fmla="*/ 4845 w 5205"/>
              <a:gd name="T11" fmla="*/ 7350 h 7350"/>
              <a:gd name="connsiteX0" fmla="*/ 1873 w 10000"/>
              <a:gd name="connsiteY0" fmla="*/ 0 h 10000"/>
              <a:gd name="connsiteX1" fmla="*/ 38 w 10000"/>
              <a:gd name="connsiteY1" fmla="*/ 4 h 10000"/>
              <a:gd name="connsiteX2" fmla="*/ 0 w 10000"/>
              <a:gd name="connsiteY2" fmla="*/ 9102 h 10000"/>
              <a:gd name="connsiteX3" fmla="*/ 10000 w 10000"/>
              <a:gd name="connsiteY3" fmla="*/ 9102 h 10000"/>
              <a:gd name="connsiteX4" fmla="*/ 10000 w 10000"/>
              <a:gd name="connsiteY4" fmla="*/ 10000 h 10000"/>
              <a:gd name="connsiteX5" fmla="*/ 9318 w 10000"/>
              <a:gd name="connsiteY5" fmla="*/ 9870 h 10000"/>
              <a:gd name="connsiteX0" fmla="*/ 1873 w 10000"/>
              <a:gd name="connsiteY0" fmla="*/ 0 h 9891"/>
              <a:gd name="connsiteX1" fmla="*/ 38 w 10000"/>
              <a:gd name="connsiteY1" fmla="*/ 4 h 9891"/>
              <a:gd name="connsiteX2" fmla="*/ 0 w 10000"/>
              <a:gd name="connsiteY2" fmla="*/ 9102 h 9891"/>
              <a:gd name="connsiteX3" fmla="*/ 10000 w 10000"/>
              <a:gd name="connsiteY3" fmla="*/ 9102 h 9891"/>
              <a:gd name="connsiteX4" fmla="*/ 10000 w 10000"/>
              <a:gd name="connsiteY4" fmla="*/ 9891 h 9891"/>
              <a:gd name="connsiteX5" fmla="*/ 9318 w 10000"/>
              <a:gd name="connsiteY5" fmla="*/ 9870 h 9891"/>
              <a:gd name="connsiteX0" fmla="*/ 1873 w 10000"/>
              <a:gd name="connsiteY0" fmla="*/ 0 h 9985"/>
              <a:gd name="connsiteX1" fmla="*/ 38 w 10000"/>
              <a:gd name="connsiteY1" fmla="*/ 4 h 9985"/>
              <a:gd name="connsiteX2" fmla="*/ 0 w 10000"/>
              <a:gd name="connsiteY2" fmla="*/ 9202 h 9985"/>
              <a:gd name="connsiteX3" fmla="*/ 10000 w 10000"/>
              <a:gd name="connsiteY3" fmla="*/ 9202 h 9985"/>
              <a:gd name="connsiteX4" fmla="*/ 10000 w 10000"/>
              <a:gd name="connsiteY4" fmla="*/ 9985 h 9985"/>
              <a:gd name="connsiteX5" fmla="*/ 9318 w 10000"/>
              <a:gd name="connsiteY5" fmla="*/ 9979 h 9985"/>
              <a:gd name="connsiteX0" fmla="*/ 1889 w 10000"/>
              <a:gd name="connsiteY0" fmla="*/ 790 h 9996"/>
              <a:gd name="connsiteX1" fmla="*/ 38 w 10000"/>
              <a:gd name="connsiteY1" fmla="*/ 0 h 9996"/>
              <a:gd name="connsiteX2" fmla="*/ 0 w 10000"/>
              <a:gd name="connsiteY2" fmla="*/ 9212 h 9996"/>
              <a:gd name="connsiteX3" fmla="*/ 10000 w 10000"/>
              <a:gd name="connsiteY3" fmla="*/ 9212 h 9996"/>
              <a:gd name="connsiteX4" fmla="*/ 10000 w 10000"/>
              <a:gd name="connsiteY4" fmla="*/ 9996 h 9996"/>
              <a:gd name="connsiteX5" fmla="*/ 9318 w 10000"/>
              <a:gd name="connsiteY5" fmla="*/ 9990 h 9996"/>
              <a:gd name="connsiteX0" fmla="*/ 1889 w 10000"/>
              <a:gd name="connsiteY0" fmla="*/ 14 h 9224"/>
              <a:gd name="connsiteX1" fmla="*/ 38 w 10000"/>
              <a:gd name="connsiteY1" fmla="*/ 0 h 9224"/>
              <a:gd name="connsiteX2" fmla="*/ 0 w 10000"/>
              <a:gd name="connsiteY2" fmla="*/ 8440 h 9224"/>
              <a:gd name="connsiteX3" fmla="*/ 10000 w 10000"/>
              <a:gd name="connsiteY3" fmla="*/ 8440 h 9224"/>
              <a:gd name="connsiteX4" fmla="*/ 10000 w 10000"/>
              <a:gd name="connsiteY4" fmla="*/ 9224 h 9224"/>
              <a:gd name="connsiteX5" fmla="*/ 9318 w 10000"/>
              <a:gd name="connsiteY5" fmla="*/ 9218 h 9224"/>
              <a:gd name="connsiteX0" fmla="*/ 1889 w 10000"/>
              <a:gd name="connsiteY0" fmla="*/ 21 h 10000"/>
              <a:gd name="connsiteX1" fmla="*/ 38 w 10000"/>
              <a:gd name="connsiteY1" fmla="*/ 0 h 10000"/>
              <a:gd name="connsiteX2" fmla="*/ 0 w 10000"/>
              <a:gd name="connsiteY2" fmla="*/ 9150 h 10000"/>
              <a:gd name="connsiteX3" fmla="*/ 10000 w 10000"/>
              <a:gd name="connsiteY3" fmla="*/ 9150 h 10000"/>
              <a:gd name="connsiteX4" fmla="*/ 10000 w 10000"/>
              <a:gd name="connsiteY4" fmla="*/ 10000 h 10000"/>
              <a:gd name="connsiteX5" fmla="*/ 9318 w 10000"/>
              <a:gd name="connsiteY5" fmla="*/ 9993 h 10000"/>
              <a:gd name="connsiteX0" fmla="*/ 1897 w 10000"/>
              <a:gd name="connsiteY0" fmla="*/ 8 h 10000"/>
              <a:gd name="connsiteX1" fmla="*/ 38 w 10000"/>
              <a:gd name="connsiteY1" fmla="*/ 0 h 10000"/>
              <a:gd name="connsiteX2" fmla="*/ 0 w 10000"/>
              <a:gd name="connsiteY2" fmla="*/ 9150 h 10000"/>
              <a:gd name="connsiteX3" fmla="*/ 10000 w 10000"/>
              <a:gd name="connsiteY3" fmla="*/ 9150 h 10000"/>
              <a:gd name="connsiteX4" fmla="*/ 10000 w 10000"/>
              <a:gd name="connsiteY4" fmla="*/ 10000 h 10000"/>
              <a:gd name="connsiteX5" fmla="*/ 9318 w 10000"/>
              <a:gd name="connsiteY5" fmla="*/ 9993 h 10000"/>
              <a:gd name="connsiteX0" fmla="*/ 1889 w 10000"/>
              <a:gd name="connsiteY0" fmla="*/ 2 h 10000"/>
              <a:gd name="connsiteX1" fmla="*/ 38 w 10000"/>
              <a:gd name="connsiteY1" fmla="*/ 0 h 10000"/>
              <a:gd name="connsiteX2" fmla="*/ 0 w 10000"/>
              <a:gd name="connsiteY2" fmla="*/ 9150 h 10000"/>
              <a:gd name="connsiteX3" fmla="*/ 10000 w 10000"/>
              <a:gd name="connsiteY3" fmla="*/ 9150 h 10000"/>
              <a:gd name="connsiteX4" fmla="*/ 10000 w 10000"/>
              <a:gd name="connsiteY4" fmla="*/ 10000 h 10000"/>
              <a:gd name="connsiteX5" fmla="*/ 9318 w 10000"/>
              <a:gd name="connsiteY5" fmla="*/ 999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889" y="2"/>
                </a:moveTo>
                <a:lnTo>
                  <a:pt x="38" y="0"/>
                </a:lnTo>
                <a:cubicBezTo>
                  <a:pt x="25" y="3330"/>
                  <a:pt x="13" y="5819"/>
                  <a:pt x="0" y="9150"/>
                </a:cubicBezTo>
                <a:lnTo>
                  <a:pt x="10000" y="9150"/>
                </a:lnTo>
                <a:lnTo>
                  <a:pt x="10000" y="10000"/>
                </a:lnTo>
                <a:lnTo>
                  <a:pt x="9318" y="9993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2" name="Freeform 158"/>
          <p:cNvSpPr>
            <a:spLocks/>
          </p:cNvSpPr>
          <p:nvPr/>
        </p:nvSpPr>
        <p:spPr bwMode="auto">
          <a:xfrm>
            <a:off x="5573158" y="2794394"/>
            <a:ext cx="0" cy="2163622"/>
          </a:xfrm>
          <a:custGeom>
            <a:avLst/>
            <a:gdLst>
              <a:gd name="T0" fmla="*/ 1021 w 1024"/>
              <a:gd name="T1" fmla="*/ 0 h 3428"/>
              <a:gd name="T2" fmla="*/ 1024 w 1024"/>
              <a:gd name="T3" fmla="*/ 610 h 3428"/>
              <a:gd name="T4" fmla="*/ 0 w 1024"/>
              <a:gd name="T5" fmla="*/ 610 h 3428"/>
              <a:gd name="T6" fmla="*/ 0 w 1024"/>
              <a:gd name="T7" fmla="*/ 2115 h 3428"/>
              <a:gd name="T8" fmla="*/ 1006 w 1024"/>
              <a:gd name="T9" fmla="*/ 2115 h 3428"/>
              <a:gd name="T10" fmla="*/ 1006 w 1024"/>
              <a:gd name="T11" fmla="*/ 3428 h 3428"/>
              <a:gd name="connsiteX0" fmla="*/ 10020 w 10020"/>
              <a:gd name="connsiteY0" fmla="*/ 0 h 9941"/>
              <a:gd name="connsiteX1" fmla="*/ 10000 w 10020"/>
              <a:gd name="connsiteY1" fmla="*/ 1720 h 9941"/>
              <a:gd name="connsiteX2" fmla="*/ 0 w 10020"/>
              <a:gd name="connsiteY2" fmla="*/ 1720 h 9941"/>
              <a:gd name="connsiteX3" fmla="*/ 0 w 10020"/>
              <a:gd name="connsiteY3" fmla="*/ 6111 h 9941"/>
              <a:gd name="connsiteX4" fmla="*/ 9824 w 10020"/>
              <a:gd name="connsiteY4" fmla="*/ 6111 h 9941"/>
              <a:gd name="connsiteX5" fmla="*/ 9824 w 10020"/>
              <a:gd name="connsiteY5" fmla="*/ 9941 h 9941"/>
              <a:gd name="connsiteX0" fmla="*/ 10000 w 10000"/>
              <a:gd name="connsiteY0" fmla="*/ 0 h 10000"/>
              <a:gd name="connsiteX1" fmla="*/ 9980 w 10000"/>
              <a:gd name="connsiteY1" fmla="*/ 1730 h 10000"/>
              <a:gd name="connsiteX2" fmla="*/ 0 w 10000"/>
              <a:gd name="connsiteY2" fmla="*/ 6147 h 10000"/>
              <a:gd name="connsiteX3" fmla="*/ 9804 w 10000"/>
              <a:gd name="connsiteY3" fmla="*/ 6147 h 10000"/>
              <a:gd name="connsiteX4" fmla="*/ 9804 w 10000"/>
              <a:gd name="connsiteY4" fmla="*/ 10000 h 10000"/>
              <a:gd name="connsiteX0" fmla="*/ 10000 w 10000"/>
              <a:gd name="connsiteY0" fmla="*/ 0 h 10000"/>
              <a:gd name="connsiteX1" fmla="*/ 9980 w 10000"/>
              <a:gd name="connsiteY1" fmla="*/ 1730 h 10000"/>
              <a:gd name="connsiteX2" fmla="*/ 0 w 10000"/>
              <a:gd name="connsiteY2" fmla="*/ 6147 h 10000"/>
              <a:gd name="connsiteX3" fmla="*/ 9804 w 10000"/>
              <a:gd name="connsiteY3" fmla="*/ 6147 h 10000"/>
              <a:gd name="connsiteX4" fmla="*/ 9804 w 10000"/>
              <a:gd name="connsiteY4" fmla="*/ 10000 h 10000"/>
              <a:gd name="connsiteX0" fmla="*/ 196 w 196"/>
              <a:gd name="connsiteY0" fmla="*/ 0 h 10000"/>
              <a:gd name="connsiteX1" fmla="*/ 176 w 196"/>
              <a:gd name="connsiteY1" fmla="*/ 1730 h 10000"/>
              <a:gd name="connsiteX2" fmla="*/ 0 w 196"/>
              <a:gd name="connsiteY2" fmla="*/ 6147 h 10000"/>
              <a:gd name="connsiteX3" fmla="*/ 0 w 196"/>
              <a:gd name="connsiteY3" fmla="*/ 10000 h 10000"/>
              <a:gd name="connsiteX0" fmla="*/ 10000 w 10000"/>
              <a:gd name="connsiteY0" fmla="*/ 0 h 10000"/>
              <a:gd name="connsiteX1" fmla="*/ 0 w 10000"/>
              <a:gd name="connsiteY1" fmla="*/ 6147 h 10000"/>
              <a:gd name="connsiteX2" fmla="*/ 0 w 10000"/>
              <a:gd name="connsiteY2" fmla="*/ 10000 h 10000"/>
              <a:gd name="connsiteX0" fmla="*/ 10000 w 10000"/>
              <a:gd name="connsiteY0" fmla="*/ 0 h 10000"/>
              <a:gd name="connsiteX1" fmla="*/ 0 w 1000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0" y="10000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1" name="Freeform 157"/>
          <p:cNvSpPr>
            <a:spLocks/>
          </p:cNvSpPr>
          <p:nvPr/>
        </p:nvSpPr>
        <p:spPr bwMode="auto">
          <a:xfrm>
            <a:off x="6918548" y="2787285"/>
            <a:ext cx="953865" cy="2865449"/>
          </a:xfrm>
          <a:custGeom>
            <a:avLst/>
            <a:gdLst>
              <a:gd name="T0" fmla="*/ 0 w 1096"/>
              <a:gd name="T1" fmla="*/ 0 h 4763"/>
              <a:gd name="T2" fmla="*/ 2 w 1096"/>
              <a:gd name="T3" fmla="*/ 1480 h 4763"/>
              <a:gd name="T4" fmla="*/ 1096 w 1096"/>
              <a:gd name="T5" fmla="*/ 1480 h 4763"/>
              <a:gd name="T6" fmla="*/ 1089 w 1096"/>
              <a:gd name="T7" fmla="*/ 3058 h 4763"/>
              <a:gd name="T8" fmla="*/ 5 w 1096"/>
              <a:gd name="T9" fmla="*/ 3055 h 4763"/>
              <a:gd name="T10" fmla="*/ 2 w 1096"/>
              <a:gd name="T11" fmla="*/ 4763 h 4763"/>
              <a:gd name="connsiteX0" fmla="*/ 0 w 10000"/>
              <a:gd name="connsiteY0" fmla="*/ 0 h 10000"/>
              <a:gd name="connsiteX1" fmla="*/ 18 w 10000"/>
              <a:gd name="connsiteY1" fmla="*/ 3107 h 10000"/>
              <a:gd name="connsiteX2" fmla="*/ 10000 w 10000"/>
              <a:gd name="connsiteY2" fmla="*/ 3107 h 10000"/>
              <a:gd name="connsiteX3" fmla="*/ 9936 w 10000"/>
              <a:gd name="connsiteY3" fmla="*/ 6420 h 10000"/>
              <a:gd name="connsiteX4" fmla="*/ 46 w 10000"/>
              <a:gd name="connsiteY4" fmla="*/ 6438 h 10000"/>
              <a:gd name="connsiteX5" fmla="*/ 18 w 10000"/>
              <a:gd name="connsiteY5" fmla="*/ 10000 h 10000"/>
              <a:gd name="connsiteX0" fmla="*/ 0 w 10000"/>
              <a:gd name="connsiteY0" fmla="*/ 0 h 10000"/>
              <a:gd name="connsiteX1" fmla="*/ 18 w 10000"/>
              <a:gd name="connsiteY1" fmla="*/ 3107 h 10000"/>
              <a:gd name="connsiteX2" fmla="*/ 10000 w 10000"/>
              <a:gd name="connsiteY2" fmla="*/ 3107 h 10000"/>
              <a:gd name="connsiteX3" fmla="*/ 9936 w 10000"/>
              <a:gd name="connsiteY3" fmla="*/ 6420 h 10000"/>
              <a:gd name="connsiteX4" fmla="*/ 46 w 10000"/>
              <a:gd name="connsiteY4" fmla="*/ 6414 h 10000"/>
              <a:gd name="connsiteX5" fmla="*/ 18 w 10000"/>
              <a:gd name="connsiteY5" fmla="*/ 10000 h 10000"/>
              <a:gd name="connsiteX0" fmla="*/ 95 w 10095"/>
              <a:gd name="connsiteY0" fmla="*/ 0 h 10000"/>
              <a:gd name="connsiteX1" fmla="*/ 113 w 10095"/>
              <a:gd name="connsiteY1" fmla="*/ 3107 h 10000"/>
              <a:gd name="connsiteX2" fmla="*/ 10095 w 10095"/>
              <a:gd name="connsiteY2" fmla="*/ 3107 h 10000"/>
              <a:gd name="connsiteX3" fmla="*/ 10031 w 10095"/>
              <a:gd name="connsiteY3" fmla="*/ 6420 h 10000"/>
              <a:gd name="connsiteX4" fmla="*/ 0 w 10095"/>
              <a:gd name="connsiteY4" fmla="*/ 6426 h 10000"/>
              <a:gd name="connsiteX5" fmla="*/ 113 w 10095"/>
              <a:gd name="connsiteY5" fmla="*/ 10000 h 10000"/>
              <a:gd name="connsiteX0" fmla="*/ 3 w 10003"/>
              <a:gd name="connsiteY0" fmla="*/ 0 h 10000"/>
              <a:gd name="connsiteX1" fmla="*/ 21 w 10003"/>
              <a:gd name="connsiteY1" fmla="*/ 3107 h 10000"/>
              <a:gd name="connsiteX2" fmla="*/ 10003 w 10003"/>
              <a:gd name="connsiteY2" fmla="*/ 3107 h 10000"/>
              <a:gd name="connsiteX3" fmla="*/ 9939 w 10003"/>
              <a:gd name="connsiteY3" fmla="*/ 6420 h 10000"/>
              <a:gd name="connsiteX4" fmla="*/ 2 w 10003"/>
              <a:gd name="connsiteY4" fmla="*/ 6426 h 10000"/>
              <a:gd name="connsiteX5" fmla="*/ 21 w 10003"/>
              <a:gd name="connsiteY5" fmla="*/ 10000 h 10000"/>
              <a:gd name="connsiteX0" fmla="*/ 28 w 10028"/>
              <a:gd name="connsiteY0" fmla="*/ 0 h 10000"/>
              <a:gd name="connsiteX1" fmla="*/ 0 w 10028"/>
              <a:gd name="connsiteY1" fmla="*/ 2780 h 10000"/>
              <a:gd name="connsiteX2" fmla="*/ 10028 w 10028"/>
              <a:gd name="connsiteY2" fmla="*/ 3107 h 10000"/>
              <a:gd name="connsiteX3" fmla="*/ 9964 w 10028"/>
              <a:gd name="connsiteY3" fmla="*/ 6420 h 10000"/>
              <a:gd name="connsiteX4" fmla="*/ 27 w 10028"/>
              <a:gd name="connsiteY4" fmla="*/ 6426 h 10000"/>
              <a:gd name="connsiteX5" fmla="*/ 46 w 10028"/>
              <a:gd name="connsiteY5" fmla="*/ 10000 h 10000"/>
              <a:gd name="connsiteX0" fmla="*/ 28 w 10028"/>
              <a:gd name="connsiteY0" fmla="*/ 0 h 10456"/>
              <a:gd name="connsiteX1" fmla="*/ 0 w 10028"/>
              <a:gd name="connsiteY1" fmla="*/ 3236 h 10456"/>
              <a:gd name="connsiteX2" fmla="*/ 10028 w 10028"/>
              <a:gd name="connsiteY2" fmla="*/ 3563 h 10456"/>
              <a:gd name="connsiteX3" fmla="*/ 9964 w 10028"/>
              <a:gd name="connsiteY3" fmla="*/ 6876 h 10456"/>
              <a:gd name="connsiteX4" fmla="*/ 27 w 10028"/>
              <a:gd name="connsiteY4" fmla="*/ 6882 h 10456"/>
              <a:gd name="connsiteX5" fmla="*/ 46 w 10028"/>
              <a:gd name="connsiteY5" fmla="*/ 10456 h 10456"/>
              <a:gd name="connsiteX0" fmla="*/ 28 w 10028"/>
              <a:gd name="connsiteY0" fmla="*/ 0 h 10456"/>
              <a:gd name="connsiteX1" fmla="*/ 0 w 10028"/>
              <a:gd name="connsiteY1" fmla="*/ 3236 h 10456"/>
              <a:gd name="connsiteX2" fmla="*/ 10028 w 10028"/>
              <a:gd name="connsiteY2" fmla="*/ 3236 h 10456"/>
              <a:gd name="connsiteX3" fmla="*/ 9964 w 10028"/>
              <a:gd name="connsiteY3" fmla="*/ 6876 h 10456"/>
              <a:gd name="connsiteX4" fmla="*/ 27 w 10028"/>
              <a:gd name="connsiteY4" fmla="*/ 6882 h 10456"/>
              <a:gd name="connsiteX5" fmla="*/ 46 w 10028"/>
              <a:gd name="connsiteY5" fmla="*/ 10456 h 10456"/>
              <a:gd name="connsiteX0" fmla="*/ 4161 w 14161"/>
              <a:gd name="connsiteY0" fmla="*/ 0 h 10479"/>
              <a:gd name="connsiteX1" fmla="*/ 4133 w 14161"/>
              <a:gd name="connsiteY1" fmla="*/ 3236 h 10479"/>
              <a:gd name="connsiteX2" fmla="*/ 14161 w 14161"/>
              <a:gd name="connsiteY2" fmla="*/ 3236 h 10479"/>
              <a:gd name="connsiteX3" fmla="*/ 14097 w 14161"/>
              <a:gd name="connsiteY3" fmla="*/ 6876 h 10479"/>
              <a:gd name="connsiteX4" fmla="*/ 4160 w 14161"/>
              <a:gd name="connsiteY4" fmla="*/ 6882 h 10479"/>
              <a:gd name="connsiteX5" fmla="*/ 0 w 14161"/>
              <a:gd name="connsiteY5" fmla="*/ 10479 h 10479"/>
              <a:gd name="connsiteX0" fmla="*/ 3667 w 13667"/>
              <a:gd name="connsiteY0" fmla="*/ 0 h 10479"/>
              <a:gd name="connsiteX1" fmla="*/ 3639 w 13667"/>
              <a:gd name="connsiteY1" fmla="*/ 3236 h 10479"/>
              <a:gd name="connsiteX2" fmla="*/ 13667 w 13667"/>
              <a:gd name="connsiteY2" fmla="*/ 3236 h 10479"/>
              <a:gd name="connsiteX3" fmla="*/ 13603 w 13667"/>
              <a:gd name="connsiteY3" fmla="*/ 6876 h 10479"/>
              <a:gd name="connsiteX4" fmla="*/ 3666 w 13667"/>
              <a:gd name="connsiteY4" fmla="*/ 6882 h 10479"/>
              <a:gd name="connsiteX5" fmla="*/ 0 w 13667"/>
              <a:gd name="connsiteY5" fmla="*/ 10479 h 10479"/>
              <a:gd name="connsiteX0" fmla="*/ 3667 w 13667"/>
              <a:gd name="connsiteY0" fmla="*/ 0 h 10479"/>
              <a:gd name="connsiteX1" fmla="*/ 3639 w 13667"/>
              <a:gd name="connsiteY1" fmla="*/ 3236 h 10479"/>
              <a:gd name="connsiteX2" fmla="*/ 13667 w 13667"/>
              <a:gd name="connsiteY2" fmla="*/ 3236 h 10479"/>
              <a:gd name="connsiteX3" fmla="*/ 13603 w 13667"/>
              <a:gd name="connsiteY3" fmla="*/ 6876 h 10479"/>
              <a:gd name="connsiteX4" fmla="*/ 161 w 13667"/>
              <a:gd name="connsiteY4" fmla="*/ 6871 h 10479"/>
              <a:gd name="connsiteX5" fmla="*/ 0 w 13667"/>
              <a:gd name="connsiteY5" fmla="*/ 10479 h 10479"/>
              <a:gd name="connsiteX0" fmla="*/ 3687 w 13687"/>
              <a:gd name="connsiteY0" fmla="*/ 0 h 10479"/>
              <a:gd name="connsiteX1" fmla="*/ 3659 w 13687"/>
              <a:gd name="connsiteY1" fmla="*/ 3236 h 10479"/>
              <a:gd name="connsiteX2" fmla="*/ 13687 w 13687"/>
              <a:gd name="connsiteY2" fmla="*/ 3236 h 10479"/>
              <a:gd name="connsiteX3" fmla="*/ 13623 w 13687"/>
              <a:gd name="connsiteY3" fmla="*/ 6876 h 10479"/>
              <a:gd name="connsiteX4" fmla="*/ 1 w 13687"/>
              <a:gd name="connsiteY4" fmla="*/ 6871 h 10479"/>
              <a:gd name="connsiteX5" fmla="*/ 20 w 13687"/>
              <a:gd name="connsiteY5" fmla="*/ 10479 h 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87" h="10479">
                <a:moveTo>
                  <a:pt x="3687" y="0"/>
                </a:moveTo>
                <a:cubicBezTo>
                  <a:pt x="3693" y="1036"/>
                  <a:pt x="3653" y="2200"/>
                  <a:pt x="3659" y="3236"/>
                </a:cubicBezTo>
                <a:lnTo>
                  <a:pt x="13687" y="3236"/>
                </a:lnTo>
                <a:cubicBezTo>
                  <a:pt x="13666" y="4340"/>
                  <a:pt x="13644" y="5772"/>
                  <a:pt x="13623" y="6876"/>
                </a:cubicBezTo>
                <a:lnTo>
                  <a:pt x="1" y="6871"/>
                </a:lnTo>
                <a:cubicBezTo>
                  <a:pt x="-8" y="8066"/>
                  <a:pt x="29" y="9284"/>
                  <a:pt x="20" y="10479"/>
                </a:cubicBez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40" name="Freeform 156"/>
          <p:cNvSpPr>
            <a:spLocks/>
          </p:cNvSpPr>
          <p:nvPr/>
        </p:nvSpPr>
        <p:spPr bwMode="auto">
          <a:xfrm>
            <a:off x="1144588" y="1597353"/>
            <a:ext cx="3373323" cy="4229250"/>
          </a:xfrm>
          <a:custGeom>
            <a:avLst/>
            <a:gdLst>
              <a:gd name="T0" fmla="*/ 3900 w 5295"/>
              <a:gd name="T1" fmla="*/ 0 h 7470"/>
              <a:gd name="T2" fmla="*/ 5295 w 5295"/>
              <a:gd name="T3" fmla="*/ 0 h 7470"/>
              <a:gd name="T4" fmla="*/ 5265 w 5295"/>
              <a:gd name="T5" fmla="*/ 6795 h 7470"/>
              <a:gd name="T6" fmla="*/ 0 w 5295"/>
              <a:gd name="T7" fmla="*/ 6795 h 7470"/>
              <a:gd name="T8" fmla="*/ 0 w 5295"/>
              <a:gd name="T9" fmla="*/ 7470 h 7470"/>
              <a:gd name="T10" fmla="*/ 225 w 5295"/>
              <a:gd name="T11" fmla="*/ 7470 h 7470"/>
              <a:gd name="connsiteX0" fmla="*/ 7365 w 10000"/>
              <a:gd name="connsiteY0" fmla="*/ 0 h 10000"/>
              <a:gd name="connsiteX1" fmla="*/ 10000 w 10000"/>
              <a:gd name="connsiteY1" fmla="*/ 0 h 10000"/>
              <a:gd name="connsiteX2" fmla="*/ 9943 w 10000"/>
              <a:gd name="connsiteY2" fmla="*/ 9096 h 10000"/>
              <a:gd name="connsiteX3" fmla="*/ 0 w 10000"/>
              <a:gd name="connsiteY3" fmla="*/ 9096 h 10000"/>
              <a:gd name="connsiteX4" fmla="*/ 0 w 10000"/>
              <a:gd name="connsiteY4" fmla="*/ 10000 h 10000"/>
              <a:gd name="connsiteX5" fmla="*/ 475 w 10000"/>
              <a:gd name="connsiteY5" fmla="*/ 10000 h 10000"/>
              <a:gd name="connsiteX0" fmla="*/ 7365 w 10000"/>
              <a:gd name="connsiteY0" fmla="*/ 0 h 10000"/>
              <a:gd name="connsiteX1" fmla="*/ 10000 w 10000"/>
              <a:gd name="connsiteY1" fmla="*/ 0 h 10000"/>
              <a:gd name="connsiteX2" fmla="*/ 9943 w 10000"/>
              <a:gd name="connsiteY2" fmla="*/ 9096 h 10000"/>
              <a:gd name="connsiteX3" fmla="*/ 0 w 10000"/>
              <a:gd name="connsiteY3" fmla="*/ 9096 h 10000"/>
              <a:gd name="connsiteX4" fmla="*/ 0 w 10000"/>
              <a:gd name="connsiteY4" fmla="*/ 9759 h 10000"/>
              <a:gd name="connsiteX5" fmla="*/ 475 w 10000"/>
              <a:gd name="connsiteY5" fmla="*/ 10000 h 10000"/>
              <a:gd name="connsiteX0" fmla="*/ 7365 w 10000"/>
              <a:gd name="connsiteY0" fmla="*/ 0 h 9842"/>
              <a:gd name="connsiteX1" fmla="*/ 10000 w 10000"/>
              <a:gd name="connsiteY1" fmla="*/ 0 h 9842"/>
              <a:gd name="connsiteX2" fmla="*/ 9943 w 10000"/>
              <a:gd name="connsiteY2" fmla="*/ 9096 h 9842"/>
              <a:gd name="connsiteX3" fmla="*/ 0 w 10000"/>
              <a:gd name="connsiteY3" fmla="*/ 9096 h 9842"/>
              <a:gd name="connsiteX4" fmla="*/ 0 w 10000"/>
              <a:gd name="connsiteY4" fmla="*/ 9759 h 9842"/>
              <a:gd name="connsiteX5" fmla="*/ 484 w 10000"/>
              <a:gd name="connsiteY5" fmla="*/ 9842 h 9842"/>
              <a:gd name="connsiteX0" fmla="*/ 7365 w 10000"/>
              <a:gd name="connsiteY0" fmla="*/ 0 h 10000"/>
              <a:gd name="connsiteX1" fmla="*/ 10000 w 10000"/>
              <a:gd name="connsiteY1" fmla="*/ 0 h 10000"/>
              <a:gd name="connsiteX2" fmla="*/ 9943 w 10000"/>
              <a:gd name="connsiteY2" fmla="*/ 9242 h 10000"/>
              <a:gd name="connsiteX3" fmla="*/ 0 w 10000"/>
              <a:gd name="connsiteY3" fmla="*/ 9242 h 10000"/>
              <a:gd name="connsiteX4" fmla="*/ 0 w 10000"/>
              <a:gd name="connsiteY4" fmla="*/ 10000 h 10000"/>
              <a:gd name="connsiteX5" fmla="*/ 484 w 10000"/>
              <a:gd name="connsiteY5" fmla="*/ 10000 h 10000"/>
              <a:gd name="connsiteX0" fmla="*/ 7309 w 10000"/>
              <a:gd name="connsiteY0" fmla="*/ 818 h 10000"/>
              <a:gd name="connsiteX1" fmla="*/ 10000 w 10000"/>
              <a:gd name="connsiteY1" fmla="*/ 0 h 10000"/>
              <a:gd name="connsiteX2" fmla="*/ 9943 w 10000"/>
              <a:gd name="connsiteY2" fmla="*/ 9242 h 10000"/>
              <a:gd name="connsiteX3" fmla="*/ 0 w 10000"/>
              <a:gd name="connsiteY3" fmla="*/ 9242 h 10000"/>
              <a:gd name="connsiteX4" fmla="*/ 0 w 10000"/>
              <a:gd name="connsiteY4" fmla="*/ 10000 h 10000"/>
              <a:gd name="connsiteX5" fmla="*/ 484 w 10000"/>
              <a:gd name="connsiteY5" fmla="*/ 10000 h 10000"/>
              <a:gd name="connsiteX0" fmla="*/ 7309 w 9947"/>
              <a:gd name="connsiteY0" fmla="*/ 124 h 9306"/>
              <a:gd name="connsiteX1" fmla="*/ 9936 w 9947"/>
              <a:gd name="connsiteY1" fmla="*/ 0 h 9306"/>
              <a:gd name="connsiteX2" fmla="*/ 9943 w 9947"/>
              <a:gd name="connsiteY2" fmla="*/ 8548 h 9306"/>
              <a:gd name="connsiteX3" fmla="*/ 0 w 9947"/>
              <a:gd name="connsiteY3" fmla="*/ 8548 h 9306"/>
              <a:gd name="connsiteX4" fmla="*/ 0 w 9947"/>
              <a:gd name="connsiteY4" fmla="*/ 9306 h 9306"/>
              <a:gd name="connsiteX5" fmla="*/ 484 w 9947"/>
              <a:gd name="connsiteY5" fmla="*/ 9306 h 9306"/>
              <a:gd name="connsiteX0" fmla="*/ 7348 w 10000"/>
              <a:gd name="connsiteY0" fmla="*/ 32 h 9899"/>
              <a:gd name="connsiteX1" fmla="*/ 9989 w 10000"/>
              <a:gd name="connsiteY1" fmla="*/ 0 h 9899"/>
              <a:gd name="connsiteX2" fmla="*/ 9996 w 10000"/>
              <a:gd name="connsiteY2" fmla="*/ 9084 h 9899"/>
              <a:gd name="connsiteX3" fmla="*/ 0 w 10000"/>
              <a:gd name="connsiteY3" fmla="*/ 9084 h 9899"/>
              <a:gd name="connsiteX4" fmla="*/ 0 w 10000"/>
              <a:gd name="connsiteY4" fmla="*/ 9899 h 9899"/>
              <a:gd name="connsiteX5" fmla="*/ 487 w 10000"/>
              <a:gd name="connsiteY5" fmla="*/ 9899 h 9899"/>
              <a:gd name="connsiteX0" fmla="*/ 7348 w 10000"/>
              <a:gd name="connsiteY0" fmla="*/ 13 h 9981"/>
              <a:gd name="connsiteX1" fmla="*/ 9989 w 10000"/>
              <a:gd name="connsiteY1" fmla="*/ 0 h 9981"/>
              <a:gd name="connsiteX2" fmla="*/ 9996 w 10000"/>
              <a:gd name="connsiteY2" fmla="*/ 9158 h 9981"/>
              <a:gd name="connsiteX3" fmla="*/ 0 w 10000"/>
              <a:gd name="connsiteY3" fmla="*/ 9158 h 9981"/>
              <a:gd name="connsiteX4" fmla="*/ 0 w 10000"/>
              <a:gd name="connsiteY4" fmla="*/ 9981 h 9981"/>
              <a:gd name="connsiteX5" fmla="*/ 487 w 10000"/>
              <a:gd name="connsiteY5" fmla="*/ 9981 h 9981"/>
              <a:gd name="connsiteX0" fmla="*/ 7308 w 10000"/>
              <a:gd name="connsiteY0" fmla="*/ 0 h 10006"/>
              <a:gd name="connsiteX1" fmla="*/ 9989 w 10000"/>
              <a:gd name="connsiteY1" fmla="*/ 6 h 10006"/>
              <a:gd name="connsiteX2" fmla="*/ 9996 w 10000"/>
              <a:gd name="connsiteY2" fmla="*/ 9181 h 10006"/>
              <a:gd name="connsiteX3" fmla="*/ 0 w 10000"/>
              <a:gd name="connsiteY3" fmla="*/ 9181 h 10006"/>
              <a:gd name="connsiteX4" fmla="*/ 0 w 10000"/>
              <a:gd name="connsiteY4" fmla="*/ 10006 h 10006"/>
              <a:gd name="connsiteX5" fmla="*/ 487 w 10000"/>
              <a:gd name="connsiteY5" fmla="*/ 10006 h 10006"/>
              <a:gd name="connsiteX0" fmla="*/ 7300 w 10000"/>
              <a:gd name="connsiteY0" fmla="*/ 7 h 10000"/>
              <a:gd name="connsiteX1" fmla="*/ 9989 w 10000"/>
              <a:gd name="connsiteY1" fmla="*/ 0 h 10000"/>
              <a:gd name="connsiteX2" fmla="*/ 9996 w 10000"/>
              <a:gd name="connsiteY2" fmla="*/ 9175 h 10000"/>
              <a:gd name="connsiteX3" fmla="*/ 0 w 10000"/>
              <a:gd name="connsiteY3" fmla="*/ 9175 h 10000"/>
              <a:gd name="connsiteX4" fmla="*/ 0 w 10000"/>
              <a:gd name="connsiteY4" fmla="*/ 10000 h 10000"/>
              <a:gd name="connsiteX5" fmla="*/ 487 w 10000"/>
              <a:gd name="connsiteY5" fmla="*/ 10000 h 10000"/>
              <a:gd name="connsiteX0" fmla="*/ 7348 w 10000"/>
              <a:gd name="connsiteY0" fmla="*/ 1 h 10000"/>
              <a:gd name="connsiteX1" fmla="*/ 9989 w 10000"/>
              <a:gd name="connsiteY1" fmla="*/ 0 h 10000"/>
              <a:gd name="connsiteX2" fmla="*/ 9996 w 10000"/>
              <a:gd name="connsiteY2" fmla="*/ 9175 h 10000"/>
              <a:gd name="connsiteX3" fmla="*/ 0 w 10000"/>
              <a:gd name="connsiteY3" fmla="*/ 9175 h 10000"/>
              <a:gd name="connsiteX4" fmla="*/ 0 w 10000"/>
              <a:gd name="connsiteY4" fmla="*/ 10000 h 10000"/>
              <a:gd name="connsiteX5" fmla="*/ 487 w 10000"/>
              <a:gd name="connsiteY5" fmla="*/ 10000 h 10000"/>
              <a:gd name="connsiteX0" fmla="*/ 7324 w 10000"/>
              <a:gd name="connsiteY0" fmla="*/ 1 h 10000"/>
              <a:gd name="connsiteX1" fmla="*/ 9989 w 10000"/>
              <a:gd name="connsiteY1" fmla="*/ 0 h 10000"/>
              <a:gd name="connsiteX2" fmla="*/ 9996 w 10000"/>
              <a:gd name="connsiteY2" fmla="*/ 9175 h 10000"/>
              <a:gd name="connsiteX3" fmla="*/ 0 w 10000"/>
              <a:gd name="connsiteY3" fmla="*/ 9175 h 10000"/>
              <a:gd name="connsiteX4" fmla="*/ 0 w 10000"/>
              <a:gd name="connsiteY4" fmla="*/ 10000 h 10000"/>
              <a:gd name="connsiteX5" fmla="*/ 487 w 10000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7324" y="1"/>
                </a:moveTo>
                <a:lnTo>
                  <a:pt x="9989" y="0"/>
                </a:lnTo>
                <a:cubicBezTo>
                  <a:pt x="9970" y="3351"/>
                  <a:pt x="10015" y="5825"/>
                  <a:pt x="9996" y="9175"/>
                </a:cubicBezTo>
                <a:lnTo>
                  <a:pt x="0" y="9175"/>
                </a:lnTo>
                <a:lnTo>
                  <a:pt x="0" y="10000"/>
                </a:lnTo>
                <a:lnTo>
                  <a:pt x="487" y="10000"/>
                </a:lnTo>
              </a:path>
            </a:pathLst>
          </a:custGeom>
          <a:noFill/>
          <a:ln w="50800" cmpd="dbl">
            <a:solidFill>
              <a:schemeClr val="accent2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74" name="Rectangle 190"/>
          <p:cNvSpPr>
            <a:spLocks noChangeArrowheads="1"/>
          </p:cNvSpPr>
          <p:nvPr/>
        </p:nvSpPr>
        <p:spPr bwMode="auto">
          <a:xfrm>
            <a:off x="1836738" y="-2043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1" name="Rectangle 131"/>
          <p:cNvSpPr>
            <a:spLocks noChangeArrowheads="1"/>
          </p:cNvSpPr>
          <p:nvPr/>
        </p:nvSpPr>
        <p:spPr bwMode="auto">
          <a:xfrm>
            <a:off x="1115616" y="253839"/>
            <a:ext cx="6840538" cy="30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>
              <a:lnSpc>
                <a:spcPct val="90000"/>
              </a:lnSpc>
            </a:pPr>
            <a:r>
              <a:rPr lang="ru-RU" altLang="ru-RU" sz="1600" b="1" dirty="0">
                <a:solidFill>
                  <a:srgbClr val="000000"/>
                </a:solidFill>
                <a:latin typeface="Times New Roman" pitchFamily="18" charset="0"/>
              </a:rPr>
              <a:t>Методология </a:t>
            </a:r>
            <a:r>
              <a:rPr lang="ru-RU" altLang="ru-RU" sz="1600" b="1" dirty="0" smtClean="0">
                <a:solidFill>
                  <a:srgbClr val="000000"/>
                </a:solidFill>
                <a:latin typeface="Times New Roman" pitchFamily="18" charset="0"/>
              </a:rPr>
              <a:t>педагогической деятельности</a:t>
            </a:r>
            <a:endParaRPr lang="ru-RU" altLang="ru-RU" sz="16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2" name="Rectangle 131"/>
          <p:cNvSpPr>
            <a:spLocks noChangeArrowheads="1"/>
          </p:cNvSpPr>
          <p:nvPr/>
        </p:nvSpPr>
        <p:spPr bwMode="auto">
          <a:xfrm>
            <a:off x="1450559" y="911683"/>
            <a:ext cx="6552407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85000"/>
              </a:lnSpc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</a:rPr>
              <a:t>1. Что преподавать?	–  Вопрос о содержании педагогической деятельности.</a:t>
            </a:r>
          </a:p>
          <a:p>
            <a:pPr>
              <a:lnSpc>
                <a:spcPct val="85000"/>
              </a:lnSpc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itchFamily="18" charset="0"/>
              </a:rPr>
              <a:t>2. Как преподавать?	–  Вопрос о процедурах педагогической деятельности.</a:t>
            </a:r>
            <a:endParaRPr lang="ru-RU" altLang="ru-RU" sz="15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451342"/>
            <a:ext cx="756084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в преподавании психологии в ВУЗе </a:t>
            </a:r>
            <a:endParaRPr lang="ru-RU" sz="1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sz="1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Казанский педагогический журнал. – 2009. – № 2. – С. 48-56</a:t>
            </a:r>
          </a:p>
        </p:txBody>
      </p:sp>
      <p:sp>
        <p:nvSpPr>
          <p:cNvPr id="46" name="Rectangle 174" descr="60%"/>
          <p:cNvSpPr>
            <a:spLocks noChangeArrowheads="1"/>
          </p:cNvSpPr>
          <p:nvPr/>
        </p:nvSpPr>
        <p:spPr bwMode="auto">
          <a:xfrm>
            <a:off x="1305128" y="6272312"/>
            <a:ext cx="1800225" cy="324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 anchorCtr="0"/>
          <a:lstStyle/>
          <a:p>
            <a:pPr algn="ctr"/>
            <a:r>
              <a:rPr lang="ru-RU" alt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</a:t>
            </a:r>
            <a:endParaRPr lang="ru-RU" alt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Freeform 169"/>
          <p:cNvSpPr>
            <a:spLocks/>
          </p:cNvSpPr>
          <p:nvPr/>
        </p:nvSpPr>
        <p:spPr bwMode="auto">
          <a:xfrm>
            <a:off x="2208213" y="5979927"/>
            <a:ext cx="1588" cy="288000"/>
          </a:xfrm>
          <a:custGeom>
            <a:avLst/>
            <a:gdLst>
              <a:gd name="T0" fmla="*/ 0 w 1"/>
              <a:gd name="T1" fmla="*/ 0 h 220"/>
              <a:gd name="T2" fmla="*/ 1 w 1"/>
              <a:gd name="T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220">
                <a:moveTo>
                  <a:pt x="0" y="0"/>
                </a:moveTo>
                <a:lnTo>
                  <a:pt x="1" y="220"/>
                </a:lnTo>
              </a:path>
            </a:pathLst>
          </a:custGeom>
          <a:noFill/>
          <a:ln w="50800" cmpd="dbl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Freeform 157"/>
          <p:cNvSpPr>
            <a:spLocks/>
          </p:cNvSpPr>
          <p:nvPr/>
        </p:nvSpPr>
        <p:spPr bwMode="auto">
          <a:xfrm flipH="1">
            <a:off x="971599" y="4450808"/>
            <a:ext cx="1407294" cy="1983504"/>
          </a:xfrm>
          <a:custGeom>
            <a:avLst/>
            <a:gdLst>
              <a:gd name="T0" fmla="*/ 0 w 1096"/>
              <a:gd name="T1" fmla="*/ 0 h 4763"/>
              <a:gd name="T2" fmla="*/ 2 w 1096"/>
              <a:gd name="T3" fmla="*/ 1480 h 4763"/>
              <a:gd name="T4" fmla="*/ 1096 w 1096"/>
              <a:gd name="T5" fmla="*/ 1480 h 4763"/>
              <a:gd name="T6" fmla="*/ 1089 w 1096"/>
              <a:gd name="T7" fmla="*/ 3058 h 4763"/>
              <a:gd name="T8" fmla="*/ 5 w 1096"/>
              <a:gd name="T9" fmla="*/ 3055 h 4763"/>
              <a:gd name="T10" fmla="*/ 2 w 1096"/>
              <a:gd name="T11" fmla="*/ 4763 h 4763"/>
              <a:gd name="connsiteX0" fmla="*/ 0 w 10000"/>
              <a:gd name="connsiteY0" fmla="*/ 0 h 10000"/>
              <a:gd name="connsiteX1" fmla="*/ 18 w 10000"/>
              <a:gd name="connsiteY1" fmla="*/ 3107 h 10000"/>
              <a:gd name="connsiteX2" fmla="*/ 10000 w 10000"/>
              <a:gd name="connsiteY2" fmla="*/ 3107 h 10000"/>
              <a:gd name="connsiteX3" fmla="*/ 9936 w 10000"/>
              <a:gd name="connsiteY3" fmla="*/ 6420 h 10000"/>
              <a:gd name="connsiteX4" fmla="*/ 46 w 10000"/>
              <a:gd name="connsiteY4" fmla="*/ 6438 h 10000"/>
              <a:gd name="connsiteX5" fmla="*/ 18 w 10000"/>
              <a:gd name="connsiteY5" fmla="*/ 10000 h 10000"/>
              <a:gd name="connsiteX0" fmla="*/ 0 w 10000"/>
              <a:gd name="connsiteY0" fmla="*/ 0 h 10000"/>
              <a:gd name="connsiteX1" fmla="*/ 18 w 10000"/>
              <a:gd name="connsiteY1" fmla="*/ 3107 h 10000"/>
              <a:gd name="connsiteX2" fmla="*/ 10000 w 10000"/>
              <a:gd name="connsiteY2" fmla="*/ 3107 h 10000"/>
              <a:gd name="connsiteX3" fmla="*/ 9936 w 10000"/>
              <a:gd name="connsiteY3" fmla="*/ 6420 h 10000"/>
              <a:gd name="connsiteX4" fmla="*/ 46 w 10000"/>
              <a:gd name="connsiteY4" fmla="*/ 6414 h 10000"/>
              <a:gd name="connsiteX5" fmla="*/ 18 w 10000"/>
              <a:gd name="connsiteY5" fmla="*/ 10000 h 10000"/>
              <a:gd name="connsiteX0" fmla="*/ 95 w 10095"/>
              <a:gd name="connsiteY0" fmla="*/ 0 h 10000"/>
              <a:gd name="connsiteX1" fmla="*/ 113 w 10095"/>
              <a:gd name="connsiteY1" fmla="*/ 3107 h 10000"/>
              <a:gd name="connsiteX2" fmla="*/ 10095 w 10095"/>
              <a:gd name="connsiteY2" fmla="*/ 3107 h 10000"/>
              <a:gd name="connsiteX3" fmla="*/ 10031 w 10095"/>
              <a:gd name="connsiteY3" fmla="*/ 6420 h 10000"/>
              <a:gd name="connsiteX4" fmla="*/ 0 w 10095"/>
              <a:gd name="connsiteY4" fmla="*/ 6426 h 10000"/>
              <a:gd name="connsiteX5" fmla="*/ 113 w 10095"/>
              <a:gd name="connsiteY5" fmla="*/ 10000 h 10000"/>
              <a:gd name="connsiteX0" fmla="*/ 3 w 10003"/>
              <a:gd name="connsiteY0" fmla="*/ 0 h 10000"/>
              <a:gd name="connsiteX1" fmla="*/ 21 w 10003"/>
              <a:gd name="connsiteY1" fmla="*/ 3107 h 10000"/>
              <a:gd name="connsiteX2" fmla="*/ 10003 w 10003"/>
              <a:gd name="connsiteY2" fmla="*/ 3107 h 10000"/>
              <a:gd name="connsiteX3" fmla="*/ 9939 w 10003"/>
              <a:gd name="connsiteY3" fmla="*/ 6420 h 10000"/>
              <a:gd name="connsiteX4" fmla="*/ 2 w 10003"/>
              <a:gd name="connsiteY4" fmla="*/ 6426 h 10000"/>
              <a:gd name="connsiteX5" fmla="*/ 21 w 10003"/>
              <a:gd name="connsiteY5" fmla="*/ 10000 h 10000"/>
              <a:gd name="connsiteX0" fmla="*/ 28 w 10028"/>
              <a:gd name="connsiteY0" fmla="*/ 0 h 10000"/>
              <a:gd name="connsiteX1" fmla="*/ 0 w 10028"/>
              <a:gd name="connsiteY1" fmla="*/ 2780 h 10000"/>
              <a:gd name="connsiteX2" fmla="*/ 10028 w 10028"/>
              <a:gd name="connsiteY2" fmla="*/ 3107 h 10000"/>
              <a:gd name="connsiteX3" fmla="*/ 9964 w 10028"/>
              <a:gd name="connsiteY3" fmla="*/ 6420 h 10000"/>
              <a:gd name="connsiteX4" fmla="*/ 27 w 10028"/>
              <a:gd name="connsiteY4" fmla="*/ 6426 h 10000"/>
              <a:gd name="connsiteX5" fmla="*/ 46 w 10028"/>
              <a:gd name="connsiteY5" fmla="*/ 10000 h 10000"/>
              <a:gd name="connsiteX0" fmla="*/ 28 w 10028"/>
              <a:gd name="connsiteY0" fmla="*/ 0 h 10456"/>
              <a:gd name="connsiteX1" fmla="*/ 0 w 10028"/>
              <a:gd name="connsiteY1" fmla="*/ 3236 h 10456"/>
              <a:gd name="connsiteX2" fmla="*/ 10028 w 10028"/>
              <a:gd name="connsiteY2" fmla="*/ 3563 h 10456"/>
              <a:gd name="connsiteX3" fmla="*/ 9964 w 10028"/>
              <a:gd name="connsiteY3" fmla="*/ 6876 h 10456"/>
              <a:gd name="connsiteX4" fmla="*/ 27 w 10028"/>
              <a:gd name="connsiteY4" fmla="*/ 6882 h 10456"/>
              <a:gd name="connsiteX5" fmla="*/ 46 w 10028"/>
              <a:gd name="connsiteY5" fmla="*/ 10456 h 10456"/>
              <a:gd name="connsiteX0" fmla="*/ 28 w 10028"/>
              <a:gd name="connsiteY0" fmla="*/ 0 h 10456"/>
              <a:gd name="connsiteX1" fmla="*/ 0 w 10028"/>
              <a:gd name="connsiteY1" fmla="*/ 3236 h 10456"/>
              <a:gd name="connsiteX2" fmla="*/ 10028 w 10028"/>
              <a:gd name="connsiteY2" fmla="*/ 3236 h 10456"/>
              <a:gd name="connsiteX3" fmla="*/ 9964 w 10028"/>
              <a:gd name="connsiteY3" fmla="*/ 6876 h 10456"/>
              <a:gd name="connsiteX4" fmla="*/ 27 w 10028"/>
              <a:gd name="connsiteY4" fmla="*/ 6882 h 10456"/>
              <a:gd name="connsiteX5" fmla="*/ 46 w 10028"/>
              <a:gd name="connsiteY5" fmla="*/ 10456 h 10456"/>
              <a:gd name="connsiteX0" fmla="*/ 4161 w 14161"/>
              <a:gd name="connsiteY0" fmla="*/ 0 h 10479"/>
              <a:gd name="connsiteX1" fmla="*/ 4133 w 14161"/>
              <a:gd name="connsiteY1" fmla="*/ 3236 h 10479"/>
              <a:gd name="connsiteX2" fmla="*/ 14161 w 14161"/>
              <a:gd name="connsiteY2" fmla="*/ 3236 h 10479"/>
              <a:gd name="connsiteX3" fmla="*/ 14097 w 14161"/>
              <a:gd name="connsiteY3" fmla="*/ 6876 h 10479"/>
              <a:gd name="connsiteX4" fmla="*/ 4160 w 14161"/>
              <a:gd name="connsiteY4" fmla="*/ 6882 h 10479"/>
              <a:gd name="connsiteX5" fmla="*/ 0 w 14161"/>
              <a:gd name="connsiteY5" fmla="*/ 10479 h 10479"/>
              <a:gd name="connsiteX0" fmla="*/ 3667 w 13667"/>
              <a:gd name="connsiteY0" fmla="*/ 0 h 10479"/>
              <a:gd name="connsiteX1" fmla="*/ 3639 w 13667"/>
              <a:gd name="connsiteY1" fmla="*/ 3236 h 10479"/>
              <a:gd name="connsiteX2" fmla="*/ 13667 w 13667"/>
              <a:gd name="connsiteY2" fmla="*/ 3236 h 10479"/>
              <a:gd name="connsiteX3" fmla="*/ 13603 w 13667"/>
              <a:gd name="connsiteY3" fmla="*/ 6876 h 10479"/>
              <a:gd name="connsiteX4" fmla="*/ 3666 w 13667"/>
              <a:gd name="connsiteY4" fmla="*/ 6882 h 10479"/>
              <a:gd name="connsiteX5" fmla="*/ 0 w 13667"/>
              <a:gd name="connsiteY5" fmla="*/ 10479 h 10479"/>
              <a:gd name="connsiteX0" fmla="*/ 3667 w 13667"/>
              <a:gd name="connsiteY0" fmla="*/ 0 h 10479"/>
              <a:gd name="connsiteX1" fmla="*/ 3639 w 13667"/>
              <a:gd name="connsiteY1" fmla="*/ 3236 h 10479"/>
              <a:gd name="connsiteX2" fmla="*/ 13667 w 13667"/>
              <a:gd name="connsiteY2" fmla="*/ 3236 h 10479"/>
              <a:gd name="connsiteX3" fmla="*/ 13603 w 13667"/>
              <a:gd name="connsiteY3" fmla="*/ 6876 h 10479"/>
              <a:gd name="connsiteX4" fmla="*/ 161 w 13667"/>
              <a:gd name="connsiteY4" fmla="*/ 6871 h 10479"/>
              <a:gd name="connsiteX5" fmla="*/ 0 w 13667"/>
              <a:gd name="connsiteY5" fmla="*/ 10479 h 10479"/>
              <a:gd name="connsiteX0" fmla="*/ 3687 w 13687"/>
              <a:gd name="connsiteY0" fmla="*/ 0 h 10479"/>
              <a:gd name="connsiteX1" fmla="*/ 3659 w 13687"/>
              <a:gd name="connsiteY1" fmla="*/ 3236 h 10479"/>
              <a:gd name="connsiteX2" fmla="*/ 13687 w 13687"/>
              <a:gd name="connsiteY2" fmla="*/ 3236 h 10479"/>
              <a:gd name="connsiteX3" fmla="*/ 13623 w 13687"/>
              <a:gd name="connsiteY3" fmla="*/ 6876 h 10479"/>
              <a:gd name="connsiteX4" fmla="*/ 1 w 13687"/>
              <a:gd name="connsiteY4" fmla="*/ 6871 h 10479"/>
              <a:gd name="connsiteX5" fmla="*/ 20 w 13687"/>
              <a:gd name="connsiteY5" fmla="*/ 10479 h 10479"/>
              <a:gd name="connsiteX0" fmla="*/ 3686 w 13686"/>
              <a:gd name="connsiteY0" fmla="*/ 0 h 6876"/>
              <a:gd name="connsiteX1" fmla="*/ 3658 w 13686"/>
              <a:gd name="connsiteY1" fmla="*/ 3236 h 6876"/>
              <a:gd name="connsiteX2" fmla="*/ 13686 w 13686"/>
              <a:gd name="connsiteY2" fmla="*/ 3236 h 6876"/>
              <a:gd name="connsiteX3" fmla="*/ 13622 w 13686"/>
              <a:gd name="connsiteY3" fmla="*/ 6876 h 6876"/>
              <a:gd name="connsiteX4" fmla="*/ 0 w 13686"/>
              <a:gd name="connsiteY4" fmla="*/ 6871 h 6876"/>
              <a:gd name="connsiteX0" fmla="*/ 2693 w 10000"/>
              <a:gd name="connsiteY0" fmla="*/ 0 h 8385"/>
              <a:gd name="connsiteX1" fmla="*/ 2673 w 10000"/>
              <a:gd name="connsiteY1" fmla="*/ 3091 h 8385"/>
              <a:gd name="connsiteX2" fmla="*/ 10000 w 10000"/>
              <a:gd name="connsiteY2" fmla="*/ 3091 h 8385"/>
              <a:gd name="connsiteX3" fmla="*/ 9953 w 10000"/>
              <a:gd name="connsiteY3" fmla="*/ 8385 h 8385"/>
              <a:gd name="connsiteX4" fmla="*/ 0 w 10000"/>
              <a:gd name="connsiteY4" fmla="*/ 8378 h 8385"/>
              <a:gd name="connsiteX0" fmla="*/ 2693 w 10000"/>
              <a:gd name="connsiteY0" fmla="*/ 0 h 10128"/>
              <a:gd name="connsiteX1" fmla="*/ 2673 w 10000"/>
              <a:gd name="connsiteY1" fmla="*/ 3814 h 10128"/>
              <a:gd name="connsiteX2" fmla="*/ 10000 w 10000"/>
              <a:gd name="connsiteY2" fmla="*/ 3814 h 10128"/>
              <a:gd name="connsiteX3" fmla="*/ 9953 w 10000"/>
              <a:gd name="connsiteY3" fmla="*/ 10128 h 10128"/>
              <a:gd name="connsiteX4" fmla="*/ 0 w 10000"/>
              <a:gd name="connsiteY4" fmla="*/ 10120 h 10128"/>
              <a:gd name="connsiteX0" fmla="*/ 2679 w 10000"/>
              <a:gd name="connsiteY0" fmla="*/ 0 h 10128"/>
              <a:gd name="connsiteX1" fmla="*/ 2673 w 10000"/>
              <a:gd name="connsiteY1" fmla="*/ 3814 h 10128"/>
              <a:gd name="connsiteX2" fmla="*/ 10000 w 10000"/>
              <a:gd name="connsiteY2" fmla="*/ 3814 h 10128"/>
              <a:gd name="connsiteX3" fmla="*/ 9953 w 10000"/>
              <a:gd name="connsiteY3" fmla="*/ 10128 h 10128"/>
              <a:gd name="connsiteX4" fmla="*/ 0 w 10000"/>
              <a:gd name="connsiteY4" fmla="*/ 10120 h 10128"/>
              <a:gd name="connsiteX0" fmla="*/ 7 w 7328"/>
              <a:gd name="connsiteY0" fmla="*/ 0 h 10128"/>
              <a:gd name="connsiteX1" fmla="*/ 1 w 7328"/>
              <a:gd name="connsiteY1" fmla="*/ 3814 h 10128"/>
              <a:gd name="connsiteX2" fmla="*/ 7328 w 7328"/>
              <a:gd name="connsiteY2" fmla="*/ 3814 h 10128"/>
              <a:gd name="connsiteX3" fmla="*/ 7281 w 7328"/>
              <a:gd name="connsiteY3" fmla="*/ 10128 h 10128"/>
              <a:gd name="connsiteX4" fmla="*/ 4871 w 7328"/>
              <a:gd name="connsiteY4" fmla="*/ 10120 h 10128"/>
              <a:gd name="connsiteX0" fmla="*/ 10 w 10000"/>
              <a:gd name="connsiteY0" fmla="*/ 0 h 10000"/>
              <a:gd name="connsiteX1" fmla="*/ 1 w 10000"/>
              <a:gd name="connsiteY1" fmla="*/ 3766 h 10000"/>
              <a:gd name="connsiteX2" fmla="*/ 10000 w 10000"/>
              <a:gd name="connsiteY2" fmla="*/ 3766 h 10000"/>
              <a:gd name="connsiteX3" fmla="*/ 9936 w 10000"/>
              <a:gd name="connsiteY3" fmla="*/ 10000 h 10000"/>
              <a:gd name="connsiteX4" fmla="*/ 7626 w 10000"/>
              <a:gd name="connsiteY4" fmla="*/ 9992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" y="0"/>
                </a:moveTo>
                <a:cubicBezTo>
                  <a:pt x="16" y="1774"/>
                  <a:pt x="-5" y="1992"/>
                  <a:pt x="1" y="3766"/>
                </a:cubicBezTo>
                <a:lnTo>
                  <a:pt x="10000" y="3766"/>
                </a:lnTo>
                <a:cubicBezTo>
                  <a:pt x="9980" y="5658"/>
                  <a:pt x="9958" y="8109"/>
                  <a:pt x="9936" y="10000"/>
                </a:cubicBezTo>
                <a:lnTo>
                  <a:pt x="7626" y="9992"/>
                </a:lnTo>
              </a:path>
            </a:pathLst>
          </a:custGeom>
          <a:noFill/>
          <a:ln w="50800" cmpd="dbl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24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6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16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withGroup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1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16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16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16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1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withGroup">
                            <p:stCondLst>
                              <p:cond delay="13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5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1000"/>
                                        <p:tgtEl>
                                          <p:spTgt spid="16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1000"/>
                                        <p:tgtEl>
                                          <p:spTgt spid="1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6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6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6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1000"/>
                                        <p:tgtEl>
                                          <p:spTgt spid="1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1000"/>
                                        <p:tgtEl>
                                          <p:spTgt spid="16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6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6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6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1500"/>
                            </p:stCondLst>
                            <p:childTnLst>
                              <p:par>
                                <p:cTn id="1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1000"/>
                                        <p:tgtEl>
                                          <p:spTgt spid="16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1000"/>
                                        <p:tgtEl>
                                          <p:spTgt spid="1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3500"/>
                            </p:stCondLst>
                            <p:childTnLst>
                              <p:par>
                                <p:cTn id="1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1000"/>
                                        <p:tgtEl>
                                          <p:spTgt spid="16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1000"/>
                                        <p:tgtEl>
                                          <p:spTgt spid="1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1000"/>
                                        <p:tgtEl>
                                          <p:spTgt spid="16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7000"/>
                            </p:stCondLst>
                            <p:childTnLst>
                              <p:par>
                                <p:cTn id="1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7500"/>
                            </p:stCondLst>
                            <p:childTnLst>
                              <p:par>
                                <p:cTn id="1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3" dur="1000"/>
                                        <p:tgtEl>
                                          <p:spTgt spid="16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7" dur="1000"/>
                                        <p:tgtEl>
                                          <p:spTgt spid="16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9500"/>
                            </p:stCondLst>
                            <p:childTnLst>
                              <p:par>
                                <p:cTn id="1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1000"/>
                                        <p:tgtEl>
                                          <p:spTgt spid="16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0500"/>
                            </p:stCondLst>
                            <p:childTnLst>
                              <p:par>
                                <p:cTn id="1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6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6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6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1000"/>
                            </p:stCondLst>
                            <p:childTnLst>
                              <p:par>
                                <p:cTn id="1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1" dur="1000"/>
                                        <p:tgtEl>
                                          <p:spTgt spid="16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33000"/>
                            </p:stCondLst>
                            <p:childTnLst>
                              <p:par>
                                <p:cTn id="197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3500"/>
                            </p:stCondLst>
                            <p:childTnLst>
                              <p:par>
                                <p:cTn id="20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73" grpId="0" animBg="1"/>
      <p:bldP spid="16572" grpId="0" animBg="1"/>
      <p:bldP spid="16571" grpId="0" animBg="1"/>
      <p:bldP spid="16570" grpId="0" animBg="1"/>
      <p:bldP spid="16569" grpId="0" animBg="1"/>
      <p:bldP spid="16568" grpId="0" animBg="1"/>
      <p:bldP spid="16567" grpId="0" animBg="1"/>
      <p:bldP spid="16566" grpId="0" animBg="1"/>
      <p:bldP spid="16565" grpId="0" animBg="1"/>
      <p:bldP spid="16564" grpId="0" animBg="1"/>
      <p:bldP spid="16563" grpId="0" animBg="1"/>
      <p:bldP spid="16562" grpId="0" animBg="1"/>
      <p:bldP spid="16561" grpId="0" animBg="1"/>
      <p:bldP spid="16560" grpId="0" animBg="1"/>
      <p:bldP spid="16559" grpId="0" animBg="1"/>
      <p:bldP spid="16558" grpId="0" animBg="1"/>
      <p:bldP spid="16557" grpId="0" animBg="1"/>
      <p:bldP spid="16556" grpId="0" animBg="1"/>
      <p:bldP spid="16555" grpId="0" animBg="1"/>
      <p:bldP spid="16554" grpId="0" animBg="1"/>
      <p:bldP spid="16553" grpId="0" animBg="1"/>
      <p:bldP spid="16552" grpId="0" animBg="1"/>
      <p:bldP spid="16551" grpId="0" animBg="1"/>
      <p:bldP spid="16550" grpId="0" animBg="1"/>
      <p:bldP spid="16549" grpId="0" animBg="1"/>
      <p:bldP spid="16548" grpId="0" animBg="1"/>
      <p:bldP spid="16547" grpId="0" animBg="1"/>
      <p:bldP spid="16546" grpId="0" animBg="1"/>
      <p:bldP spid="16545" grpId="0" animBg="1"/>
      <p:bldP spid="16544" grpId="0" animBg="1"/>
      <p:bldP spid="16543" grpId="0" animBg="1"/>
      <p:bldP spid="16542" grpId="0" animBg="1"/>
      <p:bldP spid="16541" grpId="0" animBg="1"/>
      <p:bldP spid="16540" grpId="0" animBg="1"/>
      <p:bldP spid="41" grpId="0"/>
      <p:bldP spid="41" grpId="1"/>
      <p:bldP spid="3" grpId="0"/>
      <p:bldP spid="46" grpId="0" animBg="1"/>
      <p:bldP spid="46" grpId="1" animBg="1"/>
      <p:bldP spid="47" grpId="0" animBg="1"/>
      <p:bldP spid="4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200400" y="1184045"/>
            <a:ext cx="3387725" cy="288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Формулирование проблемы</a:t>
            </a:r>
            <a:endParaRPr lang="ru-RU" alt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852738" y="2700708"/>
            <a:ext cx="1631950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3600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Субъективная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значимость</a:t>
            </a:r>
            <a:endParaRPr lang="ru-RU" altLang="ru-RU" sz="15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5284788" y="2700708"/>
            <a:ext cx="1516062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3600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30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Субъективная трудность</a:t>
            </a:r>
            <a:endParaRPr lang="ru-RU" altLang="ru-RU" sz="15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6943725" y="2015723"/>
            <a:ext cx="1332000" cy="648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3600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Оценка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возможности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решения</a:t>
            </a:r>
            <a:endParaRPr lang="ru-RU" altLang="ru-RU" sz="15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94" name="Freeform 22"/>
          <p:cNvSpPr>
            <a:spLocks/>
          </p:cNvSpPr>
          <p:nvPr/>
        </p:nvSpPr>
        <p:spPr bwMode="auto">
          <a:xfrm>
            <a:off x="5070475" y="2957883"/>
            <a:ext cx="216000" cy="430212"/>
          </a:xfrm>
          <a:custGeom>
            <a:avLst/>
            <a:gdLst>
              <a:gd name="T0" fmla="*/ 2147483647 w 255"/>
              <a:gd name="T1" fmla="*/ 0 h 705"/>
              <a:gd name="T2" fmla="*/ 0 w 255"/>
              <a:gd name="T3" fmla="*/ 0 h 705"/>
              <a:gd name="T4" fmla="*/ 0 w 255"/>
              <a:gd name="T5" fmla="*/ 2147483647 h 70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5" h="705">
                <a:moveTo>
                  <a:pt x="255" y="0"/>
                </a:moveTo>
                <a:lnTo>
                  <a:pt x="0" y="0"/>
                </a:lnTo>
                <a:lnTo>
                  <a:pt x="0" y="70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5" name="Line 23"/>
          <p:cNvSpPr>
            <a:spLocks noChangeShapeType="1"/>
          </p:cNvSpPr>
          <p:nvPr/>
        </p:nvSpPr>
        <p:spPr bwMode="auto">
          <a:xfrm>
            <a:off x="3800475" y="2477055"/>
            <a:ext cx="0" cy="216000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7" name="Freeform 25"/>
          <p:cNvSpPr>
            <a:spLocks/>
          </p:cNvSpPr>
          <p:nvPr/>
        </p:nvSpPr>
        <p:spPr bwMode="auto">
          <a:xfrm flipH="1">
            <a:off x="7884368" y="4141598"/>
            <a:ext cx="0" cy="1800000"/>
          </a:xfrm>
          <a:custGeom>
            <a:avLst/>
            <a:gdLst>
              <a:gd name="T0" fmla="*/ 0 w 10000"/>
              <a:gd name="T1" fmla="*/ 0 h 10000"/>
              <a:gd name="T2" fmla="*/ 0 w 10000"/>
              <a:gd name="T3" fmla="*/ 2147483647 h 1000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000" h="10000">
                <a:moveTo>
                  <a:pt x="10000" y="0"/>
                </a:moveTo>
                <a:lnTo>
                  <a:pt x="0" y="10000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auto">
          <a:xfrm>
            <a:off x="4171950" y="5147544"/>
            <a:ext cx="1417638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Решение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проблемы</a:t>
            </a:r>
            <a:endParaRPr lang="ru-RU" altLang="ru-RU" sz="15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2628900" y="3541819"/>
            <a:ext cx="1279525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Получение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знаний</a:t>
            </a:r>
            <a:endParaRPr lang="ru-RU" altLang="ru-RU" sz="15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auto">
          <a:xfrm>
            <a:off x="4140200" y="3397620"/>
            <a:ext cx="1477963" cy="648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3600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Принятие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проблемы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к решению</a:t>
            </a:r>
            <a:endParaRPr lang="ru-RU" altLang="ru-RU" sz="15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02" name="Freeform 30"/>
          <p:cNvSpPr>
            <a:spLocks/>
          </p:cNvSpPr>
          <p:nvPr/>
        </p:nvSpPr>
        <p:spPr bwMode="auto">
          <a:xfrm>
            <a:off x="6516688" y="2336410"/>
            <a:ext cx="420687" cy="1587"/>
          </a:xfrm>
          <a:custGeom>
            <a:avLst/>
            <a:gdLst>
              <a:gd name="T0" fmla="*/ 0 w 273"/>
              <a:gd name="T1" fmla="*/ 2147483647 h 3"/>
              <a:gd name="T2" fmla="*/ 2147483647 w 273"/>
              <a:gd name="T3" fmla="*/ 0 h 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3" h="3">
                <a:moveTo>
                  <a:pt x="0" y="3"/>
                </a:moveTo>
                <a:lnTo>
                  <a:pt x="273" y="0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4" name="Rectangle 32"/>
          <p:cNvSpPr>
            <a:spLocks noChangeArrowheads="1"/>
          </p:cNvSpPr>
          <p:nvPr/>
        </p:nvSpPr>
        <p:spPr bwMode="auto">
          <a:xfrm>
            <a:off x="3268663" y="2191556"/>
            <a:ext cx="3244850" cy="288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anose="02020603050405020304" pitchFamily="18" charset="0"/>
                <a:cs typeface="Times New Roman" pitchFamily="18" charset="0"/>
              </a:rPr>
              <a:t>Анализ совокупности знаний</a:t>
            </a:r>
          </a:p>
        </p:txBody>
      </p:sp>
      <p:sp>
        <p:nvSpPr>
          <p:cNvPr id="3107" name="Freeform 35"/>
          <p:cNvSpPr>
            <a:spLocks/>
          </p:cNvSpPr>
          <p:nvPr/>
        </p:nvSpPr>
        <p:spPr bwMode="auto">
          <a:xfrm flipH="1">
            <a:off x="4876800" y="4045819"/>
            <a:ext cx="0" cy="342000"/>
          </a:xfrm>
          <a:custGeom>
            <a:avLst/>
            <a:gdLst>
              <a:gd name="T0" fmla="*/ 0 w 1"/>
              <a:gd name="T1" fmla="*/ 0 h 318"/>
              <a:gd name="T2" fmla="*/ 0 w 1"/>
              <a:gd name="T3" fmla="*/ 2147483647 h 31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318">
                <a:moveTo>
                  <a:pt x="0" y="0"/>
                </a:moveTo>
                <a:lnTo>
                  <a:pt x="0" y="318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8" name="Freeform 36"/>
          <p:cNvSpPr>
            <a:spLocks/>
          </p:cNvSpPr>
          <p:nvPr/>
        </p:nvSpPr>
        <p:spPr bwMode="auto">
          <a:xfrm>
            <a:off x="4879975" y="4898306"/>
            <a:ext cx="0" cy="252413"/>
          </a:xfrm>
          <a:custGeom>
            <a:avLst/>
            <a:gdLst>
              <a:gd name="T0" fmla="*/ 0 w 315"/>
              <a:gd name="T1" fmla="*/ 0 h 1815"/>
              <a:gd name="T2" fmla="*/ 0 w 315"/>
              <a:gd name="T3" fmla="*/ 0 h 1815"/>
              <a:gd name="T4" fmla="*/ 0 w 315"/>
              <a:gd name="T5" fmla="*/ 2147483647 h 181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15" h="1815">
                <a:moveTo>
                  <a:pt x="0" y="0"/>
                </a:moveTo>
                <a:lnTo>
                  <a:pt x="315" y="0"/>
                </a:lnTo>
                <a:lnTo>
                  <a:pt x="315" y="181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0" name="Freeform 38"/>
          <p:cNvSpPr>
            <a:spLocks/>
          </p:cNvSpPr>
          <p:nvPr/>
        </p:nvSpPr>
        <p:spPr bwMode="auto">
          <a:xfrm flipH="1">
            <a:off x="4487862" y="2965341"/>
            <a:ext cx="216000" cy="431800"/>
          </a:xfrm>
          <a:custGeom>
            <a:avLst/>
            <a:gdLst>
              <a:gd name="T0" fmla="*/ 2147483647 w 255"/>
              <a:gd name="T1" fmla="*/ 0 h 705"/>
              <a:gd name="T2" fmla="*/ 0 w 255"/>
              <a:gd name="T3" fmla="*/ 0 h 705"/>
              <a:gd name="T4" fmla="*/ 0 w 255"/>
              <a:gd name="T5" fmla="*/ 2147483647 h 70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5" h="705">
                <a:moveTo>
                  <a:pt x="255" y="0"/>
                </a:moveTo>
                <a:lnTo>
                  <a:pt x="0" y="0"/>
                </a:lnTo>
                <a:lnTo>
                  <a:pt x="0" y="70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2" name="Text Box 40"/>
          <p:cNvSpPr txBox="1">
            <a:spLocks noChangeArrowheads="1"/>
          </p:cNvSpPr>
          <p:nvPr/>
        </p:nvSpPr>
        <p:spPr bwMode="auto">
          <a:xfrm rot="10800000">
            <a:off x="395285" y="1184045"/>
            <a:ext cx="504825" cy="5471112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eaVert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Мотивационная и когнитивная поддержка </a:t>
            </a:r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6516159" y="5947643"/>
            <a:ext cx="1647774" cy="342899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3600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anose="02020603050405020304" pitchFamily="18" charset="0"/>
                <a:cs typeface="Times New Roman" pitchFamily="18" charset="0"/>
              </a:rPr>
              <a:t>Объяснение</a:t>
            </a:r>
          </a:p>
        </p:txBody>
      </p:sp>
      <p:sp>
        <p:nvSpPr>
          <p:cNvPr id="3114" name="Freeform 42"/>
          <p:cNvSpPr>
            <a:spLocks/>
          </p:cNvSpPr>
          <p:nvPr/>
        </p:nvSpPr>
        <p:spPr bwMode="auto">
          <a:xfrm>
            <a:off x="5591175" y="5398369"/>
            <a:ext cx="1209675" cy="542462"/>
          </a:xfrm>
          <a:custGeom>
            <a:avLst/>
            <a:gdLst>
              <a:gd name="T0" fmla="*/ 0 w 357"/>
              <a:gd name="T1" fmla="*/ 0 h 731"/>
              <a:gd name="T2" fmla="*/ 2147483647 w 357"/>
              <a:gd name="T3" fmla="*/ 0 h 731"/>
              <a:gd name="T4" fmla="*/ 2147483647 w 357"/>
              <a:gd name="T5" fmla="*/ 2147483647 h 73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57" h="731">
                <a:moveTo>
                  <a:pt x="0" y="0"/>
                </a:moveTo>
                <a:lnTo>
                  <a:pt x="357" y="0"/>
                </a:lnTo>
                <a:lnTo>
                  <a:pt x="357" y="731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5" name="Freeform 43"/>
          <p:cNvSpPr>
            <a:spLocks/>
          </p:cNvSpPr>
          <p:nvPr/>
        </p:nvSpPr>
        <p:spPr bwMode="auto">
          <a:xfrm>
            <a:off x="5741988" y="5940831"/>
            <a:ext cx="774000" cy="95713"/>
          </a:xfrm>
          <a:custGeom>
            <a:avLst/>
            <a:gdLst>
              <a:gd name="T0" fmla="*/ 2147483647 w 10066"/>
              <a:gd name="T1" fmla="*/ 2147483647 h 15796"/>
              <a:gd name="T2" fmla="*/ 0 w 10066"/>
              <a:gd name="T3" fmla="*/ 0 h 157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066" h="15796">
                <a:moveTo>
                  <a:pt x="10066" y="15792"/>
                </a:moveTo>
                <a:cubicBezTo>
                  <a:pt x="7164" y="16079"/>
                  <a:pt x="3333" y="1161"/>
                  <a:pt x="0" y="0"/>
                </a:cubicBez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auto">
          <a:xfrm rot="10800000">
            <a:off x="1228725" y="3201976"/>
            <a:ext cx="358775" cy="1188000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  <a:defRPr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itchFamily="18" charset="0"/>
              </a:rPr>
              <a:t>Объяснение</a:t>
            </a:r>
          </a:p>
        </p:txBody>
      </p:sp>
      <p:sp>
        <p:nvSpPr>
          <p:cNvPr id="3120" name="Line 48"/>
          <p:cNvSpPr>
            <a:spLocks noChangeShapeType="1"/>
          </p:cNvSpPr>
          <p:nvPr/>
        </p:nvSpPr>
        <p:spPr bwMode="auto">
          <a:xfrm rot="16200000" flipH="1">
            <a:off x="1344613" y="4260131"/>
            <a:ext cx="0" cy="889000"/>
          </a:xfrm>
          <a:prstGeom prst="line">
            <a:avLst/>
          </a:pr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1" name="Rectangle 49"/>
          <p:cNvSpPr>
            <a:spLocks noChangeArrowheads="1"/>
          </p:cNvSpPr>
          <p:nvPr/>
        </p:nvSpPr>
        <p:spPr bwMode="auto">
          <a:xfrm>
            <a:off x="4052888" y="4395069"/>
            <a:ext cx="1657350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Выдвижение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itchFamily="18" charset="0"/>
                <a:cs typeface="Times New Roman" pitchFamily="18" charset="0"/>
              </a:rPr>
              <a:t>гипотезы</a:t>
            </a:r>
          </a:p>
        </p:txBody>
      </p:sp>
      <p:sp>
        <p:nvSpPr>
          <p:cNvPr id="3122" name="Freeform 50"/>
          <p:cNvSpPr>
            <a:spLocks/>
          </p:cNvSpPr>
          <p:nvPr/>
        </p:nvSpPr>
        <p:spPr bwMode="auto">
          <a:xfrm>
            <a:off x="898525" y="1332334"/>
            <a:ext cx="2292350" cy="0"/>
          </a:xfrm>
          <a:custGeom>
            <a:avLst/>
            <a:gdLst>
              <a:gd name="T0" fmla="*/ 0 w 908"/>
              <a:gd name="T1" fmla="*/ 0 h 1"/>
              <a:gd name="T2" fmla="*/ 2147483647 w 908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08" h="1">
                <a:moveTo>
                  <a:pt x="0" y="0"/>
                </a:moveTo>
                <a:lnTo>
                  <a:pt x="908" y="0"/>
                </a:lnTo>
              </a:path>
            </a:pathLst>
          </a:custGeom>
          <a:solidFill>
            <a:srgbClr val="008000"/>
          </a:solidFill>
          <a:ln w="50800" cmpd="dbl">
            <a:solidFill>
              <a:schemeClr val="tx1"/>
            </a:solidFill>
            <a:round/>
            <a:headEnd/>
            <a:tailEnd type="triangle" w="sm" len="sm"/>
          </a:ln>
        </p:spPr>
        <p:txBody>
          <a:bodyPr/>
          <a:lstStyle/>
          <a:p>
            <a:pPr>
              <a:defRPr/>
            </a:pPr>
            <a:endParaRPr lang="ru-RU" sz="1500">
              <a:ln>
                <a:solidFill>
                  <a:sysClr val="windowText" lastClr="000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5" name="Line 53"/>
          <p:cNvSpPr>
            <a:spLocks noChangeShapeType="1"/>
          </p:cNvSpPr>
          <p:nvPr/>
        </p:nvSpPr>
        <p:spPr bwMode="auto">
          <a:xfrm rot="16200000" flipH="1">
            <a:off x="1875105" y="1984531"/>
            <a:ext cx="705908" cy="1255712"/>
          </a:xfrm>
          <a:custGeom>
            <a:avLst/>
            <a:gdLst>
              <a:gd name="T0" fmla="*/ 0 w 253191"/>
              <a:gd name="T1" fmla="*/ 0 h 10023"/>
              <a:gd name="T2" fmla="*/ 12860 w 253191"/>
              <a:gd name="T3" fmla="*/ 2147483647 h 10023"/>
              <a:gd name="T4" fmla="*/ 10518396 w 253191"/>
              <a:gd name="T5" fmla="*/ 2147483647 h 10023"/>
              <a:gd name="T6" fmla="*/ 10541131 w 253191"/>
              <a:gd name="T7" fmla="*/ 2147483647 h 1002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253191"/>
              <a:gd name="connsiteY0" fmla="*/ 0 h 10023"/>
              <a:gd name="connsiteX1" fmla="*/ 309 w 253191"/>
              <a:gd name="connsiteY1" fmla="*/ 2292 h 10023"/>
              <a:gd name="connsiteX2" fmla="*/ 252645 w 253191"/>
              <a:gd name="connsiteY2" fmla="*/ 2363 h 10023"/>
              <a:gd name="connsiteX3" fmla="*/ 253191 w 253191"/>
              <a:gd name="connsiteY3" fmla="*/ 10023 h 10023"/>
              <a:gd name="connsiteX0" fmla="*/ 0 w 253191"/>
              <a:gd name="connsiteY0" fmla="*/ 0 h 10023"/>
              <a:gd name="connsiteX1" fmla="*/ 309 w 253191"/>
              <a:gd name="connsiteY1" fmla="*/ 2341 h 10023"/>
              <a:gd name="connsiteX2" fmla="*/ 252645 w 253191"/>
              <a:gd name="connsiteY2" fmla="*/ 2363 h 10023"/>
              <a:gd name="connsiteX3" fmla="*/ 253191 w 253191"/>
              <a:gd name="connsiteY3" fmla="*/ 10023 h 10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191" h="10023">
                <a:moveTo>
                  <a:pt x="0" y="0"/>
                </a:moveTo>
                <a:cubicBezTo>
                  <a:pt x="136" y="1091"/>
                  <a:pt x="266" y="973"/>
                  <a:pt x="309" y="2341"/>
                </a:cubicBezTo>
                <a:lnTo>
                  <a:pt x="252645" y="2363"/>
                </a:lnTo>
                <a:lnTo>
                  <a:pt x="253191" y="10023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5"/>
          <p:cNvSpPr>
            <a:spLocks noChangeArrowheads="1"/>
          </p:cNvSpPr>
          <p:nvPr/>
        </p:nvSpPr>
        <p:spPr bwMode="auto">
          <a:xfrm rot="10800000">
            <a:off x="1238612" y="1626022"/>
            <a:ext cx="360000" cy="1268412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  <a:defRPr/>
            </a:pPr>
            <a:r>
              <a:rPr lang="ru-RU" altLang="ru-RU" sz="1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Мотивация</a:t>
            </a:r>
            <a:endParaRPr lang="ru-RU" altLang="ru-RU" sz="15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5" name="Line 56"/>
          <p:cNvSpPr>
            <a:spLocks noChangeShapeType="1"/>
          </p:cNvSpPr>
          <p:nvPr/>
        </p:nvSpPr>
        <p:spPr bwMode="auto">
          <a:xfrm rot="16200000">
            <a:off x="1061244" y="3622419"/>
            <a:ext cx="0" cy="338138"/>
          </a:xfrm>
          <a:prstGeom prst="line">
            <a:avLst/>
          </a:pr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9" name="Freeform 57"/>
          <p:cNvSpPr>
            <a:spLocks/>
          </p:cNvSpPr>
          <p:nvPr/>
        </p:nvSpPr>
        <p:spPr bwMode="auto">
          <a:xfrm>
            <a:off x="5710239" y="4647481"/>
            <a:ext cx="1638298" cy="1293350"/>
          </a:xfrm>
          <a:custGeom>
            <a:avLst/>
            <a:gdLst>
              <a:gd name="T0" fmla="*/ 0 w 1635"/>
              <a:gd name="T1" fmla="*/ 0 h 1040"/>
              <a:gd name="T2" fmla="*/ 2147483647 w 1635"/>
              <a:gd name="T3" fmla="*/ 0 h 1040"/>
              <a:gd name="T4" fmla="*/ 2147483647 w 1635"/>
              <a:gd name="T5" fmla="*/ 2147483647 h 10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35" h="1040">
                <a:moveTo>
                  <a:pt x="0" y="0"/>
                </a:moveTo>
                <a:lnTo>
                  <a:pt x="1632" y="0"/>
                </a:lnTo>
                <a:lnTo>
                  <a:pt x="1635" y="104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1" name="Line 59"/>
          <p:cNvSpPr>
            <a:spLocks noChangeShapeType="1"/>
          </p:cNvSpPr>
          <p:nvPr/>
        </p:nvSpPr>
        <p:spPr bwMode="auto">
          <a:xfrm>
            <a:off x="7884368" y="2667573"/>
            <a:ext cx="0" cy="1278000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2" name="Rectangle 60"/>
          <p:cNvSpPr>
            <a:spLocks noChangeArrowheads="1"/>
          </p:cNvSpPr>
          <p:nvPr/>
        </p:nvSpPr>
        <p:spPr bwMode="auto">
          <a:xfrm>
            <a:off x="4075113" y="5796831"/>
            <a:ext cx="1663700" cy="288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3600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anose="02020603050405020304" pitchFamily="18" charset="0"/>
                <a:cs typeface="Times New Roman" pitchFamily="18" charset="0"/>
              </a:rPr>
              <a:t>Обоснование</a:t>
            </a:r>
          </a:p>
        </p:txBody>
      </p:sp>
      <p:sp>
        <p:nvSpPr>
          <p:cNvPr id="3133" name="Rectangle 61"/>
          <p:cNvSpPr>
            <a:spLocks noChangeArrowheads="1"/>
          </p:cNvSpPr>
          <p:nvPr/>
        </p:nvSpPr>
        <p:spPr bwMode="auto">
          <a:xfrm>
            <a:off x="4075113" y="6165131"/>
            <a:ext cx="1663700" cy="288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3600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latin typeface="Times New Roman" panose="02020603050405020304" pitchFamily="18" charset="0"/>
                <a:cs typeface="Times New Roman" pitchFamily="18" charset="0"/>
              </a:rPr>
              <a:t>Визуализация</a:t>
            </a:r>
          </a:p>
        </p:txBody>
      </p:sp>
      <p:sp>
        <p:nvSpPr>
          <p:cNvPr id="3135" name="Freeform 63"/>
          <p:cNvSpPr>
            <a:spLocks/>
          </p:cNvSpPr>
          <p:nvPr/>
        </p:nvSpPr>
        <p:spPr bwMode="auto">
          <a:xfrm>
            <a:off x="1599195" y="5957169"/>
            <a:ext cx="2476800" cy="0"/>
          </a:xfrm>
          <a:custGeom>
            <a:avLst/>
            <a:gdLst>
              <a:gd name="T0" fmla="*/ 2147483647 w 904"/>
              <a:gd name="T1" fmla="*/ 0 h 1"/>
              <a:gd name="T2" fmla="*/ 0 w 90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04" h="1">
                <a:moveTo>
                  <a:pt x="904" y="0"/>
                </a:move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6" name="Freeform 64"/>
          <p:cNvSpPr>
            <a:spLocks/>
          </p:cNvSpPr>
          <p:nvPr/>
        </p:nvSpPr>
        <p:spPr bwMode="auto">
          <a:xfrm>
            <a:off x="1600622" y="6300069"/>
            <a:ext cx="2476800" cy="0"/>
          </a:xfrm>
          <a:custGeom>
            <a:avLst/>
            <a:gdLst>
              <a:gd name="T0" fmla="*/ 2147483647 w 904"/>
              <a:gd name="T1" fmla="*/ 0 h 1"/>
              <a:gd name="T2" fmla="*/ 0 w 90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04" h="1">
                <a:moveTo>
                  <a:pt x="904" y="0"/>
                </a:moveTo>
                <a:lnTo>
                  <a:pt x="0" y="0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5"/>
          <p:cNvSpPr>
            <a:spLocks noChangeArrowheads="1"/>
          </p:cNvSpPr>
          <p:nvPr/>
        </p:nvSpPr>
        <p:spPr bwMode="auto">
          <a:xfrm>
            <a:off x="3492500" y="1688141"/>
            <a:ext cx="2792413" cy="288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Понимание проблемы</a:t>
            </a:r>
            <a:endParaRPr lang="ru-RU" altLang="ru-RU" sz="15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Line 23"/>
          <p:cNvSpPr>
            <a:spLocks noChangeShapeType="1"/>
          </p:cNvSpPr>
          <p:nvPr/>
        </p:nvSpPr>
        <p:spPr bwMode="auto">
          <a:xfrm>
            <a:off x="4887913" y="1474008"/>
            <a:ext cx="0" cy="216000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Line 24"/>
          <p:cNvSpPr>
            <a:spLocks noChangeShapeType="1"/>
          </p:cNvSpPr>
          <p:nvPr/>
        </p:nvSpPr>
        <p:spPr bwMode="auto">
          <a:xfrm>
            <a:off x="4892675" y="1983558"/>
            <a:ext cx="0" cy="216000"/>
          </a:xfrm>
          <a:prstGeom prst="line">
            <a:avLst/>
          </a:pr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Freeform 38"/>
          <p:cNvSpPr>
            <a:spLocks/>
          </p:cNvSpPr>
          <p:nvPr/>
        </p:nvSpPr>
        <p:spPr bwMode="auto">
          <a:xfrm rot="5400000" flipH="1">
            <a:off x="6936699" y="2531345"/>
            <a:ext cx="275985" cy="547689"/>
          </a:xfrm>
          <a:custGeom>
            <a:avLst/>
            <a:gdLst>
              <a:gd name="T0" fmla="*/ 2147483647 w 255"/>
              <a:gd name="T1" fmla="*/ 0 h 705"/>
              <a:gd name="T2" fmla="*/ 0 w 255"/>
              <a:gd name="T3" fmla="*/ 0 h 705"/>
              <a:gd name="T4" fmla="*/ 0 w 255"/>
              <a:gd name="T5" fmla="*/ 2147483647 h 70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5" h="705">
                <a:moveTo>
                  <a:pt x="255" y="0"/>
                </a:moveTo>
                <a:lnTo>
                  <a:pt x="0" y="0"/>
                </a:lnTo>
                <a:lnTo>
                  <a:pt x="0" y="70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Freeform 38"/>
          <p:cNvSpPr>
            <a:spLocks/>
          </p:cNvSpPr>
          <p:nvPr/>
        </p:nvSpPr>
        <p:spPr bwMode="auto">
          <a:xfrm flipH="1">
            <a:off x="6288088" y="1842458"/>
            <a:ext cx="1321637" cy="172800"/>
          </a:xfrm>
          <a:custGeom>
            <a:avLst/>
            <a:gdLst>
              <a:gd name="T0" fmla="*/ 2147483647 w 255"/>
              <a:gd name="T1" fmla="*/ 0 h 705"/>
              <a:gd name="T2" fmla="*/ 0 w 255"/>
              <a:gd name="T3" fmla="*/ 0 h 705"/>
              <a:gd name="T4" fmla="*/ 0 w 255"/>
              <a:gd name="T5" fmla="*/ 2147483647 h 70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5" h="705">
                <a:moveTo>
                  <a:pt x="255" y="0"/>
                </a:moveTo>
                <a:lnTo>
                  <a:pt x="0" y="0"/>
                </a:lnTo>
                <a:lnTo>
                  <a:pt x="0" y="705"/>
                </a:lnTo>
              </a:path>
            </a:pathLst>
          </a:custGeom>
          <a:noFill/>
          <a:ln w="50800" cmpd="dbl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27"/>
          <p:cNvSpPr>
            <a:spLocks noChangeArrowheads="1"/>
          </p:cNvSpPr>
          <p:nvPr/>
        </p:nvSpPr>
        <p:spPr bwMode="auto">
          <a:xfrm>
            <a:off x="7289269" y="3944037"/>
            <a:ext cx="1188000" cy="504000"/>
          </a:xfrm>
          <a:prstGeom prst="rect">
            <a:avLst/>
          </a:prstGeom>
          <a:pattFill prst="pct25">
            <a:fgClr>
              <a:srgbClr val="00B0F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Недостаток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знаний</a:t>
            </a:r>
            <a:endParaRPr lang="ru-RU" altLang="ru-RU" sz="15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Freeform 31"/>
          <p:cNvSpPr>
            <a:spLocks/>
          </p:cNvSpPr>
          <p:nvPr/>
        </p:nvSpPr>
        <p:spPr bwMode="auto">
          <a:xfrm rot="10800000" flipV="1">
            <a:off x="6590377" y="1345731"/>
            <a:ext cx="2111764" cy="2844000"/>
          </a:xfrm>
          <a:custGeom>
            <a:avLst/>
            <a:gdLst>
              <a:gd name="T0" fmla="*/ 2147483647 w 10848"/>
              <a:gd name="T1" fmla="*/ 2147483647 h 9986"/>
              <a:gd name="T2" fmla="*/ 0 w 10848"/>
              <a:gd name="T3" fmla="*/ 2147483647 h 9986"/>
              <a:gd name="T4" fmla="*/ 0 w 10848"/>
              <a:gd name="T5" fmla="*/ 2147483647 h 9986"/>
              <a:gd name="T6" fmla="*/ 2147483647 w 10848"/>
              <a:gd name="T7" fmla="*/ 0 h 9986"/>
              <a:gd name="T8" fmla="*/ 0 60000 65536"/>
              <a:gd name="T9" fmla="*/ 0 60000 65536"/>
              <a:gd name="T10" fmla="*/ 0 60000 65536"/>
              <a:gd name="T11" fmla="*/ 0 60000 65536"/>
              <a:gd name="connsiteX0" fmla="*/ 1016 w 9270"/>
              <a:gd name="connsiteY0" fmla="*/ 10000 h 10000"/>
              <a:gd name="connsiteX1" fmla="*/ 0 w 9270"/>
              <a:gd name="connsiteY1" fmla="*/ 9992 h 10000"/>
              <a:gd name="connsiteX2" fmla="*/ 0 w 9270"/>
              <a:gd name="connsiteY2" fmla="*/ 13 h 10000"/>
              <a:gd name="connsiteX3" fmla="*/ 9270 w 9270"/>
              <a:gd name="connsiteY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70" h="10000">
                <a:moveTo>
                  <a:pt x="1016" y="10000"/>
                </a:moveTo>
                <a:lnTo>
                  <a:pt x="0" y="9992"/>
                </a:lnTo>
                <a:lnTo>
                  <a:pt x="0" y="13"/>
                </a:lnTo>
                <a:lnTo>
                  <a:pt x="9270" y="0"/>
                </a:lnTo>
              </a:path>
            </a:pathLst>
          </a:custGeom>
          <a:noFill/>
          <a:ln w="50800" cmpd="dbl">
            <a:solidFill>
              <a:srgbClr val="000099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39975" y="821531"/>
            <a:ext cx="6480497" cy="5955928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41"/>
          <p:cNvSpPr>
            <a:spLocks noChangeArrowheads="1"/>
          </p:cNvSpPr>
          <p:nvPr/>
        </p:nvSpPr>
        <p:spPr bwMode="auto">
          <a:xfrm>
            <a:off x="3929063" y="821531"/>
            <a:ext cx="18954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6000" rIns="0" bIns="0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b="1" dirty="0">
                <a:latin typeface="Times New Roman" panose="02020603050405020304" pitchFamily="18" charset="0"/>
                <a:cs typeface="Times New Roman" pitchFamily="18" charset="0"/>
              </a:rPr>
              <a:t>Учащийся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250825" y="821531"/>
            <a:ext cx="2009775" cy="5955928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Rectangle 41"/>
          <p:cNvSpPr>
            <a:spLocks noChangeArrowheads="1"/>
          </p:cNvSpPr>
          <p:nvPr/>
        </p:nvSpPr>
        <p:spPr bwMode="auto">
          <a:xfrm>
            <a:off x="395536" y="821531"/>
            <a:ext cx="17272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6000" rIns="0" bIns="0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b="1" dirty="0">
                <a:latin typeface="Times New Roman" panose="02020603050405020304" pitchFamily="18" charset="0"/>
                <a:cs typeface="Times New Roman" pitchFamily="18" charset="0"/>
              </a:rPr>
              <a:t>Преподаватель</a:t>
            </a:r>
          </a:p>
        </p:txBody>
      </p:sp>
      <p:sp>
        <p:nvSpPr>
          <p:cNvPr id="60" name="Rectangle 47"/>
          <p:cNvSpPr>
            <a:spLocks noChangeArrowheads="1"/>
          </p:cNvSpPr>
          <p:nvPr/>
        </p:nvSpPr>
        <p:spPr bwMode="auto">
          <a:xfrm rot="10800000">
            <a:off x="1784349" y="4161156"/>
            <a:ext cx="358775" cy="1106144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  <a:defRPr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itchFamily="18" charset="0"/>
              </a:rPr>
              <a:t>Изложение</a:t>
            </a:r>
          </a:p>
        </p:txBody>
      </p:sp>
      <p:sp>
        <p:nvSpPr>
          <p:cNvPr id="2094" name="Line 56"/>
          <p:cNvSpPr>
            <a:spLocks noChangeShapeType="1"/>
          </p:cNvSpPr>
          <p:nvPr/>
        </p:nvSpPr>
        <p:spPr bwMode="auto">
          <a:xfrm rot="16200000">
            <a:off x="1061244" y="2088753"/>
            <a:ext cx="0" cy="338138"/>
          </a:xfrm>
          <a:prstGeom prst="line">
            <a:avLst/>
          </a:pr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Line 53"/>
          <p:cNvSpPr>
            <a:spLocks noChangeShapeType="1"/>
          </p:cNvSpPr>
          <p:nvPr/>
        </p:nvSpPr>
        <p:spPr bwMode="auto">
          <a:xfrm rot="16200000" flipH="1">
            <a:off x="2112963" y="3267613"/>
            <a:ext cx="0" cy="1044575"/>
          </a:xfrm>
          <a:custGeom>
            <a:avLst/>
            <a:gdLst>
              <a:gd name="T0" fmla="*/ 0 w 10000"/>
              <a:gd name="T1" fmla="*/ 0 h 10000"/>
              <a:gd name="T2" fmla="*/ 0 w 10000"/>
              <a:gd name="T3" fmla="*/ 2147483647 h 10000"/>
              <a:gd name="T4" fmla="*/ 0 w 10000"/>
              <a:gd name="T5" fmla="*/ 2147483647 h 10000"/>
              <a:gd name="T6" fmla="*/ 0 w 10000"/>
              <a:gd name="T7" fmla="*/ 2147483647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0"/>
                </a:moveTo>
                <a:cubicBezTo>
                  <a:pt x="5" y="3692"/>
                  <a:pt x="11" y="3302"/>
                  <a:pt x="12" y="7931"/>
                </a:cubicBezTo>
                <a:lnTo>
                  <a:pt x="9889" y="7964"/>
                </a:lnTo>
                <a:cubicBezTo>
                  <a:pt x="9887" y="8591"/>
                  <a:pt x="10002" y="9526"/>
                  <a:pt x="10000" y="10000"/>
                </a:cubicBez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Line 53"/>
          <p:cNvSpPr>
            <a:spLocks noChangeShapeType="1"/>
          </p:cNvSpPr>
          <p:nvPr/>
        </p:nvSpPr>
        <p:spPr bwMode="auto">
          <a:xfrm rot="16200000">
            <a:off x="2232795" y="3955950"/>
            <a:ext cx="665360" cy="844699"/>
          </a:xfrm>
          <a:custGeom>
            <a:avLst/>
            <a:gdLst>
              <a:gd name="T0" fmla="*/ 0 w 10000"/>
              <a:gd name="T1" fmla="*/ 0 h 10000"/>
              <a:gd name="T2" fmla="*/ 1285494 w 10000"/>
              <a:gd name="T3" fmla="*/ 2147483647 h 10000"/>
              <a:gd name="T4" fmla="*/ 1835929469 w 10000"/>
              <a:gd name="T5" fmla="*/ 2147483647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0">
                <a:moveTo>
                  <a:pt x="0" y="0"/>
                </a:moveTo>
                <a:cubicBezTo>
                  <a:pt x="3" y="4655"/>
                  <a:pt x="6" y="4163"/>
                  <a:pt x="7" y="10000"/>
                </a:cubicBezTo>
                <a:lnTo>
                  <a:pt x="10000" y="9985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Freeform 43"/>
          <p:cNvSpPr>
            <a:spLocks/>
          </p:cNvSpPr>
          <p:nvPr/>
        </p:nvSpPr>
        <p:spPr bwMode="auto">
          <a:xfrm flipV="1">
            <a:off x="5741988" y="6209581"/>
            <a:ext cx="774000" cy="97200"/>
          </a:xfrm>
          <a:custGeom>
            <a:avLst/>
            <a:gdLst>
              <a:gd name="T0" fmla="*/ 2147483647 w 10066"/>
              <a:gd name="T1" fmla="*/ 2147483647 h 15796"/>
              <a:gd name="T2" fmla="*/ 0 w 10066"/>
              <a:gd name="T3" fmla="*/ 0 h 157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066" h="15796">
                <a:moveTo>
                  <a:pt x="10066" y="15792"/>
                </a:moveTo>
                <a:cubicBezTo>
                  <a:pt x="7164" y="16079"/>
                  <a:pt x="3333" y="1161"/>
                  <a:pt x="0" y="0"/>
                </a:cubicBez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Line 53"/>
          <p:cNvSpPr>
            <a:spLocks noChangeShapeType="1"/>
          </p:cNvSpPr>
          <p:nvPr/>
        </p:nvSpPr>
        <p:spPr bwMode="auto">
          <a:xfrm rot="16200000">
            <a:off x="2087563" y="3467968"/>
            <a:ext cx="788988" cy="3148013"/>
          </a:xfrm>
          <a:custGeom>
            <a:avLst/>
            <a:gdLst>
              <a:gd name="T0" fmla="*/ 0 w 9994"/>
              <a:gd name="T1" fmla="*/ 0 h 10000"/>
              <a:gd name="T2" fmla="*/ 12251623 w 9994"/>
              <a:gd name="T3" fmla="*/ 2147483647 h 10000"/>
              <a:gd name="T4" fmla="*/ 2147483647 w 9994"/>
              <a:gd name="T5" fmla="*/ 2147483647 h 10000"/>
              <a:gd name="T6" fmla="*/ 2147483647 w 9994"/>
              <a:gd name="T7" fmla="*/ 2147483647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994" h="10000">
                <a:moveTo>
                  <a:pt x="0" y="0"/>
                </a:moveTo>
                <a:cubicBezTo>
                  <a:pt x="5" y="4030"/>
                  <a:pt x="11" y="3775"/>
                  <a:pt x="12" y="8829"/>
                </a:cubicBezTo>
                <a:lnTo>
                  <a:pt x="9994" y="8818"/>
                </a:lnTo>
                <a:cubicBezTo>
                  <a:pt x="9986" y="9038"/>
                  <a:pt x="9980" y="9622"/>
                  <a:pt x="9983" y="10000"/>
                </a:cubicBezTo>
              </a:path>
            </a:pathLst>
          </a:custGeom>
          <a:noFill/>
          <a:ln w="50800" cmpd="dbl">
            <a:solidFill>
              <a:schemeClr val="tx1"/>
            </a:solidFill>
            <a:prstDash val="sysDash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Line 53"/>
          <p:cNvSpPr>
            <a:spLocks noChangeShapeType="1"/>
          </p:cNvSpPr>
          <p:nvPr/>
        </p:nvSpPr>
        <p:spPr bwMode="auto">
          <a:xfrm rot="10800000">
            <a:off x="2555508" y="2339723"/>
            <a:ext cx="732204" cy="1202096"/>
          </a:xfrm>
          <a:custGeom>
            <a:avLst/>
            <a:gdLst>
              <a:gd name="T0" fmla="*/ 0 w 10000"/>
              <a:gd name="T1" fmla="*/ 0 h 39324"/>
              <a:gd name="T2" fmla="*/ 732 w 10000"/>
              <a:gd name="T3" fmla="*/ 185376 h 39324"/>
              <a:gd name="T4" fmla="*/ 731745 w 10000"/>
              <a:gd name="T5" fmla="*/ 184023 h 39324"/>
              <a:gd name="T6" fmla="*/ 723915 w 10000"/>
              <a:gd name="T7" fmla="*/ 1265061 h 39324"/>
              <a:gd name="T8" fmla="*/ 20782 w 10000"/>
              <a:gd name="T9" fmla="*/ 1266897 h 393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0 w 10001"/>
              <a:gd name="connsiteY0" fmla="*/ 0 h 39324"/>
              <a:gd name="connsiteX1" fmla="*/ 10 w 10001"/>
              <a:gd name="connsiteY1" fmla="*/ 5754 h 39324"/>
              <a:gd name="connsiteX2" fmla="*/ 10000 w 10001"/>
              <a:gd name="connsiteY2" fmla="*/ 5712 h 39324"/>
              <a:gd name="connsiteX3" fmla="*/ 9942 w 10001"/>
              <a:gd name="connsiteY3" fmla="*/ 39267 h 39324"/>
              <a:gd name="connsiteX4" fmla="*/ 284 w 10001"/>
              <a:gd name="connsiteY4" fmla="*/ 39324 h 39324"/>
              <a:gd name="connsiteX0" fmla="*/ 0 w 10005"/>
              <a:gd name="connsiteY0" fmla="*/ 0 h 39324"/>
              <a:gd name="connsiteX1" fmla="*/ 10 w 10005"/>
              <a:gd name="connsiteY1" fmla="*/ 5754 h 39324"/>
              <a:gd name="connsiteX2" fmla="*/ 10000 w 10005"/>
              <a:gd name="connsiteY2" fmla="*/ 5712 h 39324"/>
              <a:gd name="connsiteX3" fmla="*/ 9991 w 10005"/>
              <a:gd name="connsiteY3" fmla="*/ 39153 h 39324"/>
              <a:gd name="connsiteX4" fmla="*/ 284 w 10005"/>
              <a:gd name="connsiteY4" fmla="*/ 39324 h 39324"/>
              <a:gd name="connsiteX0" fmla="*/ 0 w 10005"/>
              <a:gd name="connsiteY0" fmla="*/ 0 h 39153"/>
              <a:gd name="connsiteX1" fmla="*/ 10 w 10005"/>
              <a:gd name="connsiteY1" fmla="*/ 5754 h 39153"/>
              <a:gd name="connsiteX2" fmla="*/ 10000 w 10005"/>
              <a:gd name="connsiteY2" fmla="*/ 5712 h 39153"/>
              <a:gd name="connsiteX3" fmla="*/ 9991 w 10005"/>
              <a:gd name="connsiteY3" fmla="*/ 39153 h 39153"/>
              <a:gd name="connsiteX4" fmla="*/ 235 w 10005"/>
              <a:gd name="connsiteY4" fmla="*/ 39097 h 39153"/>
              <a:gd name="connsiteX0" fmla="*/ 0 w 10005"/>
              <a:gd name="connsiteY0" fmla="*/ 0 h 39324"/>
              <a:gd name="connsiteX1" fmla="*/ 10 w 10005"/>
              <a:gd name="connsiteY1" fmla="*/ 5754 h 39324"/>
              <a:gd name="connsiteX2" fmla="*/ 10000 w 10005"/>
              <a:gd name="connsiteY2" fmla="*/ 5712 h 39324"/>
              <a:gd name="connsiteX3" fmla="*/ 9991 w 10005"/>
              <a:gd name="connsiteY3" fmla="*/ 39153 h 39324"/>
              <a:gd name="connsiteX4" fmla="*/ 235 w 10005"/>
              <a:gd name="connsiteY4" fmla="*/ 39324 h 39324"/>
              <a:gd name="connsiteX0" fmla="*/ 0 w 10005"/>
              <a:gd name="connsiteY0" fmla="*/ 0 h 39153"/>
              <a:gd name="connsiteX1" fmla="*/ 10 w 10005"/>
              <a:gd name="connsiteY1" fmla="*/ 5754 h 39153"/>
              <a:gd name="connsiteX2" fmla="*/ 10000 w 10005"/>
              <a:gd name="connsiteY2" fmla="*/ 5712 h 39153"/>
              <a:gd name="connsiteX3" fmla="*/ 9991 w 10005"/>
              <a:gd name="connsiteY3" fmla="*/ 39153 h 39153"/>
              <a:gd name="connsiteX4" fmla="*/ 235 w 10005"/>
              <a:gd name="connsiteY4" fmla="*/ 39097 h 3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5" h="39153">
                <a:moveTo>
                  <a:pt x="0" y="0"/>
                </a:moveTo>
                <a:cubicBezTo>
                  <a:pt x="5" y="3027"/>
                  <a:pt x="9" y="3935"/>
                  <a:pt x="10" y="5754"/>
                </a:cubicBezTo>
                <a:lnTo>
                  <a:pt x="10000" y="5712"/>
                </a:lnTo>
                <a:cubicBezTo>
                  <a:pt x="10011" y="14743"/>
                  <a:pt x="10004" y="33118"/>
                  <a:pt x="9991" y="39153"/>
                </a:cubicBezTo>
                <a:lnTo>
                  <a:pt x="235" y="39097"/>
                </a:ln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5"/>
          <p:cNvSpPr>
            <a:spLocks noChangeArrowheads="1"/>
          </p:cNvSpPr>
          <p:nvPr/>
        </p:nvSpPr>
        <p:spPr bwMode="auto">
          <a:xfrm>
            <a:off x="1061243" y="44624"/>
            <a:ext cx="7214482" cy="2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5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itchFamily="18" charset="0"/>
              </a:rPr>
              <a:t>Проблемно-ориентированное обучение с обратной связью</a:t>
            </a:r>
            <a:endParaRPr lang="ru-RU" alt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899592" y="327517"/>
            <a:ext cx="756084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в преподавании психологии в ВУЗе </a:t>
            </a:r>
            <a:endParaRPr lang="ru-RU" sz="15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5000"/>
              </a:lnSpc>
            </a:pPr>
            <a:r>
              <a:rPr lang="ru-RU" sz="15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</a:t>
            </a:r>
            <a:r>
              <a:rPr lang="ru-RU" sz="1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Казанский педагогический журнал. – 2009. – № 2. – С. 48-56</a:t>
            </a:r>
          </a:p>
        </p:txBody>
      </p:sp>
      <p:sp>
        <p:nvSpPr>
          <p:cNvPr id="55" name="Rectangle 47"/>
          <p:cNvSpPr>
            <a:spLocks noChangeArrowheads="1"/>
          </p:cNvSpPr>
          <p:nvPr/>
        </p:nvSpPr>
        <p:spPr bwMode="auto">
          <a:xfrm rot="10800000">
            <a:off x="1238249" y="5598765"/>
            <a:ext cx="358775" cy="1056392"/>
          </a:xfrm>
          <a:prstGeom prst="rect">
            <a:avLst/>
          </a:prstGeom>
          <a:pattFill prst="pct25">
            <a:fgClr>
              <a:srgbClr val="00B050"/>
            </a:fgClr>
            <a:bgClr>
              <a:schemeClr val="bg1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0000"/>
              </a:lnSpc>
              <a:defRPr/>
            </a:pPr>
            <a:r>
              <a:rPr lang="ru-RU" altLang="ru-RU" sz="1500" dirty="0" smtClean="0">
                <a:latin typeface="Times New Roman" panose="02020603050405020304" pitchFamily="18" charset="0"/>
                <a:cs typeface="Times New Roman" pitchFamily="18" charset="0"/>
              </a:rPr>
              <a:t>Понимание</a:t>
            </a:r>
            <a:endParaRPr lang="ru-RU" altLang="ru-RU" sz="1500" dirty="0" smtClean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56" name="Line 56"/>
          <p:cNvSpPr>
            <a:spLocks noChangeShapeType="1"/>
          </p:cNvSpPr>
          <p:nvPr/>
        </p:nvSpPr>
        <p:spPr bwMode="auto">
          <a:xfrm rot="5400000" flipH="1">
            <a:off x="1061243" y="5944337"/>
            <a:ext cx="0" cy="338138"/>
          </a:xfrm>
          <a:prstGeom prst="line">
            <a:avLst/>
          </a:pr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Freeform 38"/>
          <p:cNvSpPr>
            <a:spLocks/>
          </p:cNvSpPr>
          <p:nvPr/>
        </p:nvSpPr>
        <p:spPr bwMode="auto">
          <a:xfrm flipV="1">
            <a:off x="3492500" y="4045619"/>
            <a:ext cx="3794543" cy="154100"/>
          </a:xfrm>
          <a:custGeom>
            <a:avLst/>
            <a:gdLst>
              <a:gd name="T0" fmla="*/ 2147483647 w 255"/>
              <a:gd name="T1" fmla="*/ 0 h 705"/>
              <a:gd name="T2" fmla="*/ 0 w 255"/>
              <a:gd name="T3" fmla="*/ 0 h 705"/>
              <a:gd name="T4" fmla="*/ 0 w 255"/>
              <a:gd name="T5" fmla="*/ 2147483647 h 70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5" h="705">
                <a:moveTo>
                  <a:pt x="255" y="0"/>
                </a:moveTo>
                <a:lnTo>
                  <a:pt x="0" y="0"/>
                </a:lnTo>
                <a:lnTo>
                  <a:pt x="0" y="705"/>
                </a:lnTo>
              </a:path>
            </a:pathLst>
          </a:custGeom>
          <a:noFill/>
          <a:ln w="50800" cmpd="dbl">
            <a:solidFill>
              <a:srgbClr val="000099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sz="1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346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000"/>
                            </p:stCondLst>
                            <p:childTnLst>
                              <p:par>
                                <p:cTn id="9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1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1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2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2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10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90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1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1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7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0500"/>
                            </p:stCondLst>
                            <p:childTnLst>
                              <p:par>
                                <p:cTn id="15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1500"/>
                            </p:stCondLst>
                            <p:childTnLst>
                              <p:par>
                                <p:cTn id="1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7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1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9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1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1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1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5" dur="1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8" dur="1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9000"/>
                            </p:stCondLst>
                            <p:childTnLst>
                              <p:par>
                                <p:cTn id="2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9500"/>
                            </p:stCondLst>
                            <p:childTnLst>
                              <p:par>
                                <p:cTn id="216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8" dur="1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1000"/>
                            </p:stCondLst>
                            <p:childTnLst>
                              <p:par>
                                <p:cTn id="2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32000"/>
                            </p:stCondLst>
                            <p:childTnLst>
                              <p:par>
                                <p:cTn id="2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32500"/>
                            </p:stCondLst>
                            <p:childTnLst>
                              <p:par>
                                <p:cTn id="236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8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33500"/>
                            </p:stCondLst>
                            <p:childTnLst>
                              <p:par>
                                <p:cTn id="240" presetID="53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34000"/>
                            </p:stCondLst>
                            <p:childTnLst>
                              <p:par>
                                <p:cTn id="246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34500"/>
                            </p:stCondLst>
                            <p:childTnLst>
                              <p:par>
                                <p:cTn id="25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35000"/>
                            </p:stCondLst>
                            <p:childTnLst>
                              <p:par>
                                <p:cTn id="256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6000"/>
                            </p:stCondLst>
                            <p:childTnLst>
                              <p:par>
                                <p:cTn id="26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2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6" dur="1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2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38500"/>
                            </p:stCondLst>
                            <p:childTnLst>
                              <p:par>
                                <p:cTn id="2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6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278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284" presetID="2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6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28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41500"/>
                            </p:stCondLst>
                            <p:childTnLst>
                              <p:par>
                                <p:cTn id="2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42500"/>
                            </p:stCondLst>
                            <p:childTnLst>
                              <p:par>
                                <p:cTn id="2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304" presetID="2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6" dur="10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9" dur="10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311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44500"/>
                            </p:stCondLst>
                            <p:childTnLst>
                              <p:par>
                                <p:cTn id="317" presetID="2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45500"/>
                            </p:stCondLst>
                            <p:childTnLst>
                              <p:par>
                                <p:cTn id="321" presetID="22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46500"/>
                            </p:stCondLst>
                            <p:childTnLst>
                              <p:par>
                                <p:cTn id="3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47500"/>
                            </p:stCondLst>
                            <p:childTnLst>
                              <p:par>
                                <p:cTn id="329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9" grpId="1" animBg="1"/>
      <p:bldP spid="3084" grpId="0" animBg="1"/>
      <p:bldP spid="3090" grpId="0" animBg="1"/>
      <p:bldP spid="3094" grpId="0" animBg="1"/>
      <p:bldP spid="3095" grpId="1" animBg="1"/>
      <p:bldP spid="3097" grpId="0" animBg="1"/>
      <p:bldP spid="3098" grpId="0" animBg="1"/>
      <p:bldP spid="3099" grpId="0" animBg="1"/>
      <p:bldP spid="3100" grpId="0" animBg="1"/>
      <p:bldP spid="3102" grpId="0" animBg="1"/>
      <p:bldP spid="3104" grpId="0" animBg="1"/>
      <p:bldP spid="3104" grpId="1" animBg="1"/>
      <p:bldP spid="3107" grpId="1" animBg="1"/>
      <p:bldP spid="3108" grpId="0" animBg="1"/>
      <p:bldP spid="3110" grpId="0" animBg="1"/>
      <p:bldP spid="3112" grpId="0" animBg="1"/>
      <p:bldP spid="3113" grpId="0" animBg="1"/>
      <p:bldP spid="3113" grpId="1" animBg="1"/>
      <p:bldP spid="3113" grpId="2" animBg="1"/>
      <p:bldP spid="3114" grpId="0" animBg="1"/>
      <p:bldP spid="3115" grpId="0" animBg="1"/>
      <p:bldP spid="3115" grpId="1" animBg="1"/>
      <p:bldP spid="3115" grpId="2" animBg="1"/>
      <p:bldP spid="3119" grpId="1" animBg="1"/>
      <p:bldP spid="3120" grpId="1" animBg="1"/>
      <p:bldP spid="3121" grpId="0" animBg="1"/>
      <p:bldP spid="3125" grpId="1" animBg="1"/>
      <p:bldP spid="6" grpId="0" animBg="1"/>
      <p:bldP spid="2075" grpId="0" animBg="1"/>
      <p:bldP spid="3129" grpId="0" animBg="1"/>
      <p:bldP spid="3131" grpId="1" animBg="1"/>
      <p:bldP spid="3132" grpId="0" animBg="1"/>
      <p:bldP spid="3132" grpId="1" animBg="1"/>
      <p:bldP spid="3132" grpId="2" animBg="1"/>
      <p:bldP spid="3133" grpId="0" animBg="1"/>
      <p:bldP spid="3135" grpId="0" animBg="1"/>
      <p:bldP spid="3135" grpId="1" animBg="1"/>
      <p:bldP spid="3135" grpId="2" animBg="1"/>
      <p:bldP spid="3136" grpId="0" animBg="1"/>
      <p:bldP spid="67" grpId="1" animBg="1"/>
      <p:bldP spid="68" grpId="0" animBg="1"/>
      <p:bldP spid="69" grpId="0" animBg="1"/>
      <p:bldP spid="70" grpId="0" animBg="1"/>
      <p:bldP spid="71" grpId="0" animBg="1"/>
      <p:bldP spid="73" grpId="0" animBg="1"/>
      <p:bldP spid="62" grpId="0" animBg="1"/>
      <p:bldP spid="11" grpId="0" animBg="1"/>
      <p:bldP spid="74" grpId="0"/>
      <p:bldP spid="75" grpId="0" animBg="1"/>
      <p:bldP spid="76" grpId="0"/>
      <p:bldP spid="60" grpId="1" animBg="1"/>
      <p:bldP spid="2094" grpId="0" animBg="1"/>
      <p:bldP spid="63" grpId="1" animBg="1"/>
      <p:bldP spid="65" grpId="1" animBg="1"/>
      <p:bldP spid="66" grpId="0" animBg="1"/>
      <p:bldP spid="77" grpId="1" animBg="1"/>
      <p:bldP spid="51" grpId="0" animBg="1"/>
      <p:bldP spid="54" grpId="0"/>
      <p:bldP spid="54" grpId="1"/>
      <p:bldP spid="53" grpId="0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4.7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5|2.1|6.9|3|5.7|5.3|5|7|5|3.2|9.2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4071</TotalTime>
  <Words>298</Words>
  <Application>Microsoft Office PowerPoint</Application>
  <PresentationFormat>Экран (4:3)</PresentationFormat>
  <Paragraphs>125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TGGPU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Kornienko</dc:creator>
  <cp:lastModifiedBy>Александр</cp:lastModifiedBy>
  <cp:revision>106</cp:revision>
  <dcterms:created xsi:type="dcterms:W3CDTF">2009-05-27T21:40:05Z</dcterms:created>
  <dcterms:modified xsi:type="dcterms:W3CDTF">2017-12-28T19:13:16Z</dcterms:modified>
</cp:coreProperties>
</file>