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28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72FA3F-2BEE-406A-B518-9BAAD9AD9561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5D312-3E01-41A6-9B96-319BA06C05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805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5D312-3E01-41A6-9B96-319BA06C05C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465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992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16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247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146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68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505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19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149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196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255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625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E5355-9313-4ABD-BC95-83E215ADBA97}" type="datetimeFigureOut">
              <a:rPr lang="ru-RU" smtClean="0"/>
              <a:t>23.03.2023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846DB-B0BF-427B-8C78-32DC03AFC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80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4778375" y="2285256"/>
            <a:ext cx="3681413" cy="6350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prstDash val="dash"/>
            <a:miter lim="800000"/>
            <a:headEnd/>
            <a:tailEnd/>
          </a:ln>
        </p:spPr>
        <p:txBody>
          <a:bodyPr lIns="18000" rIns="180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3075" name="Oval 3"/>
          <p:cNvSpPr>
            <a:spLocks noChangeArrowheads="1"/>
          </p:cNvSpPr>
          <p:nvPr/>
        </p:nvSpPr>
        <p:spPr bwMode="auto">
          <a:xfrm>
            <a:off x="1601788" y="4283918"/>
            <a:ext cx="3048000" cy="1373188"/>
          </a:xfrm>
          <a:prstGeom prst="ellipse">
            <a:avLst/>
          </a:prstGeom>
          <a:solidFill>
            <a:srgbClr val="FFFFFF">
              <a:alpha val="0"/>
            </a:srgbClr>
          </a:solidFill>
          <a:ln w="12700">
            <a:solidFill>
              <a:srgbClr val="0000CC"/>
            </a:solidFill>
            <a:prstDash val="sysDash"/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76" name="Oval 4"/>
          <p:cNvSpPr>
            <a:spLocks noChangeArrowheads="1"/>
          </p:cNvSpPr>
          <p:nvPr/>
        </p:nvSpPr>
        <p:spPr bwMode="auto">
          <a:xfrm>
            <a:off x="1673225" y="2823418"/>
            <a:ext cx="2754313" cy="1042988"/>
          </a:xfrm>
          <a:prstGeom prst="ellipse">
            <a:avLst/>
          </a:prstGeom>
          <a:solidFill>
            <a:srgbClr val="FFFFFF">
              <a:alpha val="0"/>
            </a:srgbClr>
          </a:solidFill>
          <a:ln w="12700">
            <a:solidFill>
              <a:srgbClr val="0000CC"/>
            </a:solidFill>
            <a:prstDash val="sysDash"/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77" name="Oval 5"/>
          <p:cNvSpPr>
            <a:spLocks noChangeArrowheads="1"/>
          </p:cNvSpPr>
          <p:nvPr/>
        </p:nvSpPr>
        <p:spPr bwMode="auto">
          <a:xfrm>
            <a:off x="1717675" y="975568"/>
            <a:ext cx="2808288" cy="1343025"/>
          </a:xfrm>
          <a:prstGeom prst="ellipse">
            <a:avLst/>
          </a:prstGeom>
          <a:solidFill>
            <a:srgbClr val="FFFFFF">
              <a:alpha val="0"/>
            </a:srgbClr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266950" y="1191468"/>
            <a:ext cx="358775" cy="290513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А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633788" y="1191468"/>
            <a:ext cx="360362" cy="290513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Б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413000" y="3050431"/>
            <a:ext cx="339725" cy="26987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CC"/>
            </a:solidFill>
            <a:prstDash val="dash"/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altLang="ru-RU" sz="1400">
                <a:latin typeface="Times New Roman" pitchFamily="18" charset="0"/>
                <a:cs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489325" y="3048843"/>
            <a:ext cx="349250" cy="268288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CC"/>
            </a:solidFill>
            <a:prstDash val="dash"/>
            <a:miter lim="800000"/>
            <a:headEnd/>
            <a:tailEnd/>
          </a:ln>
        </p:spPr>
        <p:txBody>
          <a:bodyPr tIns="108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en-US" altLang="ru-RU" sz="1400">
                <a:latin typeface="Times New Roman" pitchFamily="18" charset="0"/>
                <a:cs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82" name="Oval 10"/>
          <p:cNvSpPr>
            <a:spLocks noChangeArrowheads="1"/>
          </p:cNvSpPr>
          <p:nvPr/>
        </p:nvSpPr>
        <p:spPr bwMode="auto">
          <a:xfrm>
            <a:off x="2763838" y="2999631"/>
            <a:ext cx="719137" cy="360362"/>
          </a:xfrm>
          <a:prstGeom prst="ellipse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CC"/>
            </a:solidFill>
            <a:prstDash val="dash"/>
            <a:round/>
            <a:headEnd/>
            <a:tailEnd/>
          </a:ln>
        </p:spPr>
        <p:txBody>
          <a:bodyPr lIns="18000" tIns="0" rIns="18000" bIns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83" name="Freeform 11"/>
          <p:cNvSpPr>
            <a:spLocks/>
          </p:cNvSpPr>
          <p:nvPr/>
        </p:nvSpPr>
        <p:spPr bwMode="auto">
          <a:xfrm>
            <a:off x="3062288" y="3788618"/>
            <a:ext cx="61912" cy="1195388"/>
          </a:xfrm>
          <a:custGeom>
            <a:avLst/>
            <a:gdLst>
              <a:gd name="T0" fmla="*/ 0 w 39"/>
              <a:gd name="T1" fmla="*/ 0 h 753"/>
              <a:gd name="T2" fmla="*/ 2147483647 w 39"/>
              <a:gd name="T3" fmla="*/ 2147483647 h 75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9" h="753">
                <a:moveTo>
                  <a:pt x="0" y="0"/>
                </a:moveTo>
                <a:lnTo>
                  <a:pt x="39" y="753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53975" y="760512"/>
            <a:ext cx="2176463" cy="2476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Объекты действительности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107950" y="2431306"/>
            <a:ext cx="1368425" cy="2159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Мысль образная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107950" y="3618756"/>
            <a:ext cx="1165225" cy="32702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7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Мысль</a:t>
            </a:r>
            <a:endParaRPr lang="ru-RU" altLang="ru-RU" sz="1200" dirty="0">
              <a:latin typeface="Times New Roman" pitchFamily="18" charset="0"/>
            </a:endParaRPr>
          </a:p>
          <a:p>
            <a:pPr algn="ctr">
              <a:lnSpc>
                <a:spcPct val="7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err="1">
                <a:latin typeface="Times New Roman" pitchFamily="18" charset="0"/>
                <a:cs typeface="Times New Roman" pitchFamily="18" charset="0"/>
              </a:rPr>
              <a:t>вербализованная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7358063" y="5206256"/>
            <a:ext cx="1171575" cy="576262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14000"/>
              </a:lnSpc>
              <a:spcBef>
                <a:spcPct val="0"/>
              </a:spcBef>
              <a:buFontTx/>
              <a:buNone/>
            </a:pPr>
            <a:r>
              <a:rPr lang="ru-RU" altLang="ru-RU" sz="1300" b="1" dirty="0">
                <a:latin typeface="Times New Roman" pitchFamily="18" charset="0"/>
                <a:cs typeface="Times New Roman" pitchFamily="18" charset="0"/>
              </a:rPr>
              <a:t>Речь</a:t>
            </a:r>
            <a:endParaRPr lang="ru-RU" altLang="ru-RU" sz="1300" b="1" dirty="0">
              <a:latin typeface="Times New Roman" pitchFamily="18" charset="0"/>
            </a:endParaRPr>
          </a:p>
          <a:p>
            <a:pPr algn="ctr">
              <a:lnSpc>
                <a:spcPct val="125000"/>
              </a:lnSpc>
              <a:spcBef>
                <a:spcPts val="600"/>
              </a:spcBef>
              <a:buFontTx/>
              <a:buNone/>
            </a:pPr>
            <a:r>
              <a:rPr lang="ru-RU" altLang="ru-RU" sz="1200" i="1" dirty="0">
                <a:latin typeface="Times New Roman" pitchFamily="18" charset="0"/>
                <a:cs typeface="Times New Roman" pitchFamily="18" charset="0"/>
              </a:rPr>
              <a:t>(высказывание)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7462838" y="2434481"/>
            <a:ext cx="893762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Сознание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3089" name="Freeform 17"/>
          <p:cNvSpPr>
            <a:spLocks/>
          </p:cNvSpPr>
          <p:nvPr/>
        </p:nvSpPr>
        <p:spPr bwMode="auto">
          <a:xfrm>
            <a:off x="3509963" y="2777381"/>
            <a:ext cx="5187950" cy="3271837"/>
          </a:xfrm>
          <a:custGeom>
            <a:avLst/>
            <a:gdLst>
              <a:gd name="T0" fmla="*/ 2147483647 w 10000"/>
              <a:gd name="T1" fmla="*/ 0 h 10140"/>
              <a:gd name="T2" fmla="*/ 2147483647 w 10000"/>
              <a:gd name="T3" fmla="*/ 2147483647 h 10140"/>
              <a:gd name="T4" fmla="*/ 2147483647 w 10000"/>
              <a:gd name="T5" fmla="*/ 2147483647 h 10140"/>
              <a:gd name="T6" fmla="*/ 2147483647 w 10000"/>
              <a:gd name="T7" fmla="*/ 2147483647 h 10140"/>
              <a:gd name="T8" fmla="*/ 2147483647 w 10000"/>
              <a:gd name="T9" fmla="*/ 2147483647 h 10140"/>
              <a:gd name="T10" fmla="*/ 0 w 10000"/>
              <a:gd name="T11" fmla="*/ 2147483647 h 1014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0" h="10140">
                <a:moveTo>
                  <a:pt x="8472" y="0"/>
                </a:moveTo>
                <a:cubicBezTo>
                  <a:pt x="8472" y="294"/>
                  <a:pt x="8473" y="441"/>
                  <a:pt x="8473" y="735"/>
                </a:cubicBezTo>
                <a:lnTo>
                  <a:pt x="9996" y="733"/>
                </a:lnTo>
                <a:cubicBezTo>
                  <a:pt x="9999" y="4163"/>
                  <a:pt x="9997" y="6432"/>
                  <a:pt x="10000" y="9862"/>
                </a:cubicBezTo>
                <a:lnTo>
                  <a:pt x="679" y="9862"/>
                </a:lnTo>
                <a:lnTo>
                  <a:pt x="0" y="10140"/>
                </a:lnTo>
              </a:path>
            </a:pathLst>
          </a:custGeom>
          <a:noFill/>
          <a:ln w="15875">
            <a:solidFill>
              <a:srgbClr val="FF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468313" y="4587131"/>
            <a:ext cx="873125" cy="493712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46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Значение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слова 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3091" name="Freeform 19"/>
          <p:cNvSpPr>
            <a:spLocks/>
          </p:cNvSpPr>
          <p:nvPr/>
        </p:nvSpPr>
        <p:spPr bwMode="auto">
          <a:xfrm>
            <a:off x="1339850" y="4434731"/>
            <a:ext cx="1916113" cy="217487"/>
          </a:xfrm>
          <a:custGeom>
            <a:avLst/>
            <a:gdLst>
              <a:gd name="T0" fmla="*/ 0 w 10091"/>
              <a:gd name="T1" fmla="*/ 14821850 h 26344"/>
              <a:gd name="T2" fmla="*/ 2147483647 w 10091"/>
              <a:gd name="T3" fmla="*/ 14821850 h 26344"/>
              <a:gd name="T4" fmla="*/ 2147483647 w 10091"/>
              <a:gd name="T5" fmla="*/ 151921 h 26344"/>
              <a:gd name="T6" fmla="*/ 2147483647 w 10091"/>
              <a:gd name="T7" fmla="*/ 147421 h 26344"/>
              <a:gd name="T8" fmla="*/ 2147483647 w 10091"/>
              <a:gd name="T9" fmla="*/ 3595767 h 263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91" h="26344">
                <a:moveTo>
                  <a:pt x="0" y="26344"/>
                </a:moveTo>
                <a:lnTo>
                  <a:pt x="853" y="26344"/>
                </a:lnTo>
                <a:lnTo>
                  <a:pt x="3546" y="270"/>
                </a:lnTo>
                <a:cubicBezTo>
                  <a:pt x="5312" y="-117"/>
                  <a:pt x="7091" y="-59"/>
                  <a:pt x="8364" y="262"/>
                </a:cubicBezTo>
                <a:cubicBezTo>
                  <a:pt x="9136" y="3029"/>
                  <a:pt x="9633" y="4089"/>
                  <a:pt x="10091" y="6391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2" name="Freeform 20"/>
          <p:cNvSpPr>
            <a:spLocks/>
          </p:cNvSpPr>
          <p:nvPr/>
        </p:nvSpPr>
        <p:spPr bwMode="auto">
          <a:xfrm>
            <a:off x="1343025" y="4788743"/>
            <a:ext cx="1565275" cy="347663"/>
          </a:xfrm>
          <a:custGeom>
            <a:avLst/>
            <a:gdLst>
              <a:gd name="T0" fmla="*/ 0 w 10018"/>
              <a:gd name="T1" fmla="*/ 200978315 h 9677"/>
              <a:gd name="T2" fmla="*/ 2147483647 w 10018"/>
              <a:gd name="T3" fmla="*/ 200978315 h 9677"/>
              <a:gd name="T4" fmla="*/ 2147483647 w 10018"/>
              <a:gd name="T5" fmla="*/ 0 h 9677"/>
              <a:gd name="T6" fmla="*/ 2147483647 w 10018"/>
              <a:gd name="T7" fmla="*/ 448124745 h 9677"/>
              <a:gd name="T8" fmla="*/ 2147483647 w 10018"/>
              <a:gd name="T9" fmla="*/ 406400587 h 96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18" h="9677">
                <a:moveTo>
                  <a:pt x="0" y="4340"/>
                </a:moveTo>
                <a:lnTo>
                  <a:pt x="1037" y="4340"/>
                </a:lnTo>
                <a:lnTo>
                  <a:pt x="5320" y="0"/>
                </a:lnTo>
                <a:lnTo>
                  <a:pt x="7454" y="9677"/>
                </a:lnTo>
                <a:lnTo>
                  <a:pt x="10018" y="8776"/>
                </a:ln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3" name="Freeform 21"/>
          <p:cNvSpPr>
            <a:spLocks/>
          </p:cNvSpPr>
          <p:nvPr/>
        </p:nvSpPr>
        <p:spPr bwMode="auto">
          <a:xfrm>
            <a:off x="1343025" y="5020518"/>
            <a:ext cx="593725" cy="50800"/>
          </a:xfrm>
          <a:custGeom>
            <a:avLst/>
            <a:gdLst>
              <a:gd name="T0" fmla="*/ 0 w 10000"/>
              <a:gd name="T1" fmla="*/ 0 h 10000"/>
              <a:gd name="T2" fmla="*/ 570744399 w 10000"/>
              <a:gd name="T3" fmla="*/ 0 h 10000"/>
              <a:gd name="T4" fmla="*/ 2092936316 w 10000"/>
              <a:gd name="T5" fmla="*/ 1320770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10000">
                <a:moveTo>
                  <a:pt x="0" y="0"/>
                </a:moveTo>
                <a:lnTo>
                  <a:pt x="2727" y="0"/>
                </a:lnTo>
                <a:cubicBezTo>
                  <a:pt x="5248" y="3896"/>
                  <a:pt x="7236" y="6104"/>
                  <a:pt x="10000" y="10000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4" name="Freeform 22"/>
          <p:cNvSpPr>
            <a:spLocks/>
          </p:cNvSpPr>
          <p:nvPr/>
        </p:nvSpPr>
        <p:spPr bwMode="auto">
          <a:xfrm>
            <a:off x="6613525" y="2778968"/>
            <a:ext cx="622300" cy="1555750"/>
          </a:xfrm>
          <a:custGeom>
            <a:avLst/>
            <a:gdLst>
              <a:gd name="T0" fmla="*/ 746192037 w 10147"/>
              <a:gd name="T1" fmla="*/ 0 h 11666"/>
              <a:gd name="T2" fmla="*/ 730970556 w 10147"/>
              <a:gd name="T3" fmla="*/ 2147483647 h 11666"/>
              <a:gd name="T4" fmla="*/ 2147483647 w 10147"/>
              <a:gd name="T5" fmla="*/ 2147483647 h 11666"/>
              <a:gd name="T6" fmla="*/ 2147483647 w 10147"/>
              <a:gd name="T7" fmla="*/ 2147483647 h 11666"/>
              <a:gd name="T8" fmla="*/ 8071501 w 10147"/>
              <a:gd name="T9" fmla="*/ 2147483647 h 11666"/>
              <a:gd name="T10" fmla="*/ 0 w 10147"/>
              <a:gd name="T11" fmla="*/ 2147483647 h 1166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147" h="11666">
                <a:moveTo>
                  <a:pt x="3235" y="0"/>
                </a:moveTo>
                <a:cubicBezTo>
                  <a:pt x="3250" y="986"/>
                  <a:pt x="3206" y="1488"/>
                  <a:pt x="3169" y="2412"/>
                </a:cubicBezTo>
                <a:lnTo>
                  <a:pt x="10147" y="2413"/>
                </a:lnTo>
                <a:cubicBezTo>
                  <a:pt x="10100" y="5706"/>
                  <a:pt x="10117" y="7162"/>
                  <a:pt x="10070" y="10455"/>
                </a:cubicBezTo>
                <a:lnTo>
                  <a:pt x="35" y="10490"/>
                </a:lnTo>
                <a:cubicBezTo>
                  <a:pt x="23" y="10876"/>
                  <a:pt x="12" y="11280"/>
                  <a:pt x="0" y="11666"/>
                </a:cubicBezTo>
              </a:path>
            </a:pathLst>
          </a:custGeom>
          <a:noFill/>
          <a:ln w="12700">
            <a:solidFill>
              <a:srgbClr val="99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5" name="Freeform 23"/>
          <p:cNvSpPr>
            <a:spLocks/>
          </p:cNvSpPr>
          <p:nvPr/>
        </p:nvSpPr>
        <p:spPr bwMode="auto">
          <a:xfrm>
            <a:off x="7118350" y="4696668"/>
            <a:ext cx="241300" cy="1588"/>
          </a:xfrm>
          <a:custGeom>
            <a:avLst/>
            <a:gdLst>
              <a:gd name="T0" fmla="*/ 0 w 116"/>
              <a:gd name="T1" fmla="*/ 0 h 1"/>
              <a:gd name="T2" fmla="*/ 2147483647 w 116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16" h="1">
                <a:moveTo>
                  <a:pt x="0" y="0"/>
                </a:moveTo>
                <a:lnTo>
                  <a:pt x="116" y="0"/>
                </a:lnTo>
              </a:path>
            </a:pathLst>
          </a:custGeom>
          <a:noFill/>
          <a:ln w="19050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6" name="Freeform 24"/>
          <p:cNvSpPr>
            <a:spLocks/>
          </p:cNvSpPr>
          <p:nvPr/>
        </p:nvSpPr>
        <p:spPr bwMode="auto">
          <a:xfrm>
            <a:off x="6816725" y="4079131"/>
            <a:ext cx="1138238" cy="404812"/>
          </a:xfrm>
          <a:custGeom>
            <a:avLst/>
            <a:gdLst>
              <a:gd name="T0" fmla="*/ 30913256 w 10002"/>
              <a:gd name="T1" fmla="*/ 0 h 9884"/>
              <a:gd name="T2" fmla="*/ 0 w 10002"/>
              <a:gd name="T3" fmla="*/ 303460001 h 9884"/>
              <a:gd name="T4" fmla="*/ 2147483647 w 10002"/>
              <a:gd name="T5" fmla="*/ 304214825 h 9884"/>
              <a:gd name="T6" fmla="*/ 2147483647 w 10002"/>
              <a:gd name="T7" fmla="*/ 678136443 h 988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2" h="9884">
                <a:moveTo>
                  <a:pt x="21" y="0"/>
                </a:moveTo>
                <a:cubicBezTo>
                  <a:pt x="14" y="1474"/>
                  <a:pt x="7" y="2949"/>
                  <a:pt x="0" y="4423"/>
                </a:cubicBezTo>
                <a:lnTo>
                  <a:pt x="10000" y="4434"/>
                </a:lnTo>
                <a:cubicBezTo>
                  <a:pt x="10007" y="6289"/>
                  <a:pt x="9993" y="8029"/>
                  <a:pt x="10000" y="9884"/>
                </a:cubicBezTo>
              </a:path>
            </a:pathLst>
          </a:custGeom>
          <a:noFill/>
          <a:ln w="19050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7" name="Text Box 25"/>
          <p:cNvSpPr txBox="1">
            <a:spLocks noChangeArrowheads="1"/>
          </p:cNvSpPr>
          <p:nvPr/>
        </p:nvSpPr>
        <p:spPr bwMode="auto">
          <a:xfrm>
            <a:off x="7364413" y="4480768"/>
            <a:ext cx="1168400" cy="4318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Смысл речи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3098" name="Freeform 26"/>
          <p:cNvSpPr>
            <a:spLocks/>
          </p:cNvSpPr>
          <p:nvPr/>
        </p:nvSpPr>
        <p:spPr bwMode="auto">
          <a:xfrm>
            <a:off x="169863" y="2632918"/>
            <a:ext cx="1646237" cy="671513"/>
          </a:xfrm>
          <a:custGeom>
            <a:avLst/>
            <a:gdLst>
              <a:gd name="T0" fmla="*/ 0 w 10949"/>
              <a:gd name="T1" fmla="*/ 0 h 11578"/>
              <a:gd name="T2" fmla="*/ 2147483647 w 10949"/>
              <a:gd name="T3" fmla="*/ 0 h 11578"/>
              <a:gd name="T4" fmla="*/ 2147483647 w 10949"/>
              <a:gd name="T5" fmla="*/ 2147483647 h 1157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949" h="11578">
                <a:moveTo>
                  <a:pt x="0" y="0"/>
                </a:moveTo>
                <a:lnTo>
                  <a:pt x="8166" y="0"/>
                </a:lnTo>
                <a:cubicBezTo>
                  <a:pt x="8996" y="3838"/>
                  <a:pt x="10216" y="8624"/>
                  <a:pt x="10949" y="11578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00" name="Freeform 28"/>
          <p:cNvSpPr>
            <a:spLocks/>
          </p:cNvSpPr>
          <p:nvPr/>
        </p:nvSpPr>
        <p:spPr bwMode="auto">
          <a:xfrm>
            <a:off x="128588" y="975568"/>
            <a:ext cx="2185987" cy="269875"/>
          </a:xfrm>
          <a:custGeom>
            <a:avLst/>
            <a:gdLst>
              <a:gd name="T0" fmla="*/ 0 w 1377"/>
              <a:gd name="T1" fmla="*/ 0 h 170"/>
              <a:gd name="T2" fmla="*/ 2147483647 w 1377"/>
              <a:gd name="T3" fmla="*/ 0 h 170"/>
              <a:gd name="T4" fmla="*/ 2147483647 w 1377"/>
              <a:gd name="T5" fmla="*/ 2147483647 h 17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77" h="170">
                <a:moveTo>
                  <a:pt x="0" y="0"/>
                </a:moveTo>
                <a:lnTo>
                  <a:pt x="1301" y="0"/>
                </a:lnTo>
                <a:lnTo>
                  <a:pt x="1377" y="17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01" name="Text Box 29"/>
          <p:cNvSpPr txBox="1">
            <a:spLocks noChangeArrowheads="1"/>
          </p:cNvSpPr>
          <p:nvPr/>
        </p:nvSpPr>
        <p:spPr bwMode="auto">
          <a:xfrm>
            <a:off x="3419475" y="6304806"/>
            <a:ext cx="3673475" cy="39528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60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Индивидуальная концептуальная система</a:t>
            </a:r>
            <a:endParaRPr lang="ru-RU" altLang="ru-RU" sz="1200"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i="1">
                <a:latin typeface="Times New Roman" pitchFamily="18" charset="0"/>
                <a:cs typeface="Times New Roman" pitchFamily="18" charset="0"/>
              </a:rPr>
              <a:t>(совокупность знаний, значений, смыслов)                    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3102" name="Freeform 30"/>
          <p:cNvSpPr>
            <a:spLocks/>
          </p:cNvSpPr>
          <p:nvPr/>
        </p:nvSpPr>
        <p:spPr bwMode="auto">
          <a:xfrm>
            <a:off x="5289550" y="4083893"/>
            <a:ext cx="1030288" cy="2217738"/>
          </a:xfrm>
          <a:custGeom>
            <a:avLst/>
            <a:gdLst>
              <a:gd name="T0" fmla="*/ 2109643551 w 22765"/>
              <a:gd name="T1" fmla="*/ 0 h 10043"/>
              <a:gd name="T2" fmla="*/ 2108068453 w 22765"/>
              <a:gd name="T3" fmla="*/ 2147483647 h 10043"/>
              <a:gd name="T4" fmla="*/ 1182939525 w 22765"/>
              <a:gd name="T5" fmla="*/ 2147483647 h 10043"/>
              <a:gd name="T6" fmla="*/ 833644 w 22765"/>
              <a:gd name="T7" fmla="*/ 2147483647 h 10043"/>
              <a:gd name="T8" fmla="*/ 1482909 w 22765"/>
              <a:gd name="T9" fmla="*/ 2147483647 h 1004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2765" h="10043">
                <a:moveTo>
                  <a:pt x="22765" y="0"/>
                </a:moveTo>
                <a:cubicBezTo>
                  <a:pt x="22759" y="188"/>
                  <a:pt x="22754" y="88"/>
                  <a:pt x="22748" y="276"/>
                </a:cubicBezTo>
                <a:lnTo>
                  <a:pt x="12765" y="1369"/>
                </a:lnTo>
                <a:cubicBezTo>
                  <a:pt x="9976" y="2883"/>
                  <a:pt x="3953" y="6707"/>
                  <a:pt x="9" y="9204"/>
                </a:cubicBezTo>
                <a:cubicBezTo>
                  <a:pt x="8" y="10014"/>
                  <a:pt x="-13" y="9237"/>
                  <a:pt x="16" y="10043"/>
                </a:cubicBezTo>
              </a:path>
            </a:pathLst>
          </a:custGeom>
          <a:noFill/>
          <a:ln w="12700">
            <a:solidFill>
              <a:srgbClr val="0000CC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03" name="Freeform 31"/>
          <p:cNvSpPr>
            <a:spLocks/>
          </p:cNvSpPr>
          <p:nvPr/>
        </p:nvSpPr>
        <p:spPr bwMode="auto">
          <a:xfrm>
            <a:off x="5527675" y="5055443"/>
            <a:ext cx="1089025" cy="1244600"/>
          </a:xfrm>
          <a:custGeom>
            <a:avLst/>
            <a:gdLst>
              <a:gd name="T0" fmla="*/ 1221013558 w 32535"/>
              <a:gd name="T1" fmla="*/ 0 h 10000"/>
              <a:gd name="T2" fmla="*/ 1221013558 w 32535"/>
              <a:gd name="T3" fmla="*/ 1845017692 h 10000"/>
              <a:gd name="T4" fmla="*/ 339676922 w 32535"/>
              <a:gd name="T5" fmla="*/ 1845017692 h 10000"/>
              <a:gd name="T6" fmla="*/ 0 w 32535"/>
              <a:gd name="T7" fmla="*/ 2147483647 h 10000"/>
              <a:gd name="T8" fmla="*/ 1763528 w 32535"/>
              <a:gd name="T9" fmla="*/ 2147483647 h 1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2535" h="10000">
                <a:moveTo>
                  <a:pt x="32535" y="0"/>
                </a:moveTo>
                <a:lnTo>
                  <a:pt x="32535" y="957"/>
                </a:lnTo>
                <a:lnTo>
                  <a:pt x="9051" y="957"/>
                </a:lnTo>
                <a:lnTo>
                  <a:pt x="0" y="8537"/>
                </a:lnTo>
                <a:cubicBezTo>
                  <a:pt x="16" y="9600"/>
                  <a:pt x="31" y="8937"/>
                  <a:pt x="47" y="10000"/>
                </a:cubicBezTo>
              </a:path>
            </a:pathLst>
          </a:custGeom>
          <a:noFill/>
          <a:ln w="12700">
            <a:solidFill>
              <a:srgbClr val="0000CC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442913" y="5225306"/>
            <a:ext cx="920750" cy="4318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Культура</a:t>
            </a:r>
            <a:endParaRPr lang="ru-RU" altLang="ru-RU" sz="1200">
              <a:latin typeface="Times New Roman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общества 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3105" name="Freeform 33"/>
          <p:cNvSpPr>
            <a:spLocks/>
          </p:cNvSpPr>
          <p:nvPr/>
        </p:nvSpPr>
        <p:spPr bwMode="auto">
          <a:xfrm>
            <a:off x="908050" y="5080843"/>
            <a:ext cx="1588" cy="150813"/>
          </a:xfrm>
          <a:custGeom>
            <a:avLst/>
            <a:gdLst>
              <a:gd name="T0" fmla="*/ 0 w 1"/>
              <a:gd name="T1" fmla="*/ 2147483647 h 196"/>
              <a:gd name="T2" fmla="*/ 0 w 1"/>
              <a:gd name="T3" fmla="*/ 0 h 1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196">
                <a:moveTo>
                  <a:pt x="0" y="196"/>
                </a:moveTo>
                <a:lnTo>
                  <a:pt x="0" y="0"/>
                </a:lnTo>
              </a:path>
            </a:pathLst>
          </a:custGeom>
          <a:noFill/>
          <a:ln w="15875">
            <a:solidFill>
              <a:srgbClr val="00B05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49" name="Rectangle 34"/>
          <p:cNvSpPr>
            <a:spLocks noChangeArrowheads="1"/>
          </p:cNvSpPr>
          <p:nvPr/>
        </p:nvSpPr>
        <p:spPr bwMode="auto">
          <a:xfrm>
            <a:off x="138113" y="-47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107" name="Text Box 35"/>
          <p:cNvSpPr txBox="1">
            <a:spLocks noChangeArrowheads="1"/>
          </p:cNvSpPr>
          <p:nvPr/>
        </p:nvSpPr>
        <p:spPr bwMode="auto">
          <a:xfrm>
            <a:off x="304180" y="265850"/>
            <a:ext cx="8569325" cy="3600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сознания и вербального мышления в порождении и понимании речи </a:t>
            </a:r>
            <a:endParaRPr lang="ru-RU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Гуманитарные научные исследования.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316-320</a:t>
            </a:r>
            <a:endParaRPr lang="ru-RU" altLang="ru-RU" sz="1400" dirty="0">
              <a:solidFill>
                <a:srgbClr val="0070C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108" name="Text Box 36"/>
          <p:cNvSpPr txBox="1">
            <a:spLocks noChangeArrowheads="1"/>
          </p:cNvSpPr>
          <p:nvPr/>
        </p:nvSpPr>
        <p:spPr bwMode="auto">
          <a:xfrm>
            <a:off x="7245350" y="6098431"/>
            <a:ext cx="1398588" cy="28892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 речи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3109" name="Freeform 37"/>
          <p:cNvSpPr>
            <a:spLocks/>
          </p:cNvSpPr>
          <p:nvPr/>
        </p:nvSpPr>
        <p:spPr bwMode="auto">
          <a:xfrm>
            <a:off x="7945438" y="5785693"/>
            <a:ext cx="1587" cy="312738"/>
          </a:xfrm>
          <a:custGeom>
            <a:avLst/>
            <a:gdLst>
              <a:gd name="T0" fmla="*/ 0 w 1"/>
              <a:gd name="T1" fmla="*/ 2147483647 h 204"/>
              <a:gd name="T2" fmla="*/ 0 w 1"/>
              <a:gd name="T3" fmla="*/ 0 h 20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204">
                <a:moveTo>
                  <a:pt x="0" y="204"/>
                </a:moveTo>
                <a:lnTo>
                  <a:pt x="0" y="0"/>
                </a:lnTo>
              </a:path>
            </a:pathLst>
          </a:custGeom>
          <a:noFill/>
          <a:ln w="15875">
            <a:solidFill>
              <a:srgbClr val="00B05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10" name="Freeform 38"/>
          <p:cNvSpPr>
            <a:spLocks/>
          </p:cNvSpPr>
          <p:nvPr/>
        </p:nvSpPr>
        <p:spPr bwMode="auto">
          <a:xfrm>
            <a:off x="904875" y="5658693"/>
            <a:ext cx="7042150" cy="1149350"/>
          </a:xfrm>
          <a:custGeom>
            <a:avLst/>
            <a:gdLst>
              <a:gd name="T0" fmla="*/ 0 w 10000"/>
              <a:gd name="T1" fmla="*/ 0 h 10000"/>
              <a:gd name="T2" fmla="*/ 0 w 10000"/>
              <a:gd name="T3" fmla="*/ 2147483647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2147483647 w 10000"/>
              <a:gd name="T9" fmla="*/ 2147483647 h 10000"/>
              <a:gd name="T10" fmla="*/ 2147483647 w 10000"/>
              <a:gd name="T11" fmla="*/ 2147483647 h 10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0" h="10000">
                <a:moveTo>
                  <a:pt x="0" y="0"/>
                </a:moveTo>
                <a:lnTo>
                  <a:pt x="0" y="1441"/>
                </a:lnTo>
                <a:lnTo>
                  <a:pt x="2304" y="1416"/>
                </a:lnTo>
                <a:lnTo>
                  <a:pt x="2304" y="9988"/>
                </a:lnTo>
                <a:lnTo>
                  <a:pt x="10000" y="10000"/>
                </a:lnTo>
                <a:lnTo>
                  <a:pt x="10000" y="6329"/>
                </a:lnTo>
              </a:path>
            </a:pathLst>
          </a:custGeom>
          <a:noFill/>
          <a:ln w="15875">
            <a:solidFill>
              <a:srgbClr val="00B05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11" name="Freeform 39"/>
          <p:cNvSpPr>
            <a:spLocks/>
          </p:cNvSpPr>
          <p:nvPr/>
        </p:nvSpPr>
        <p:spPr bwMode="auto">
          <a:xfrm>
            <a:off x="5743575" y="4912568"/>
            <a:ext cx="1943100" cy="1385888"/>
          </a:xfrm>
          <a:custGeom>
            <a:avLst/>
            <a:gdLst>
              <a:gd name="T0" fmla="*/ 2147483647 w 9928"/>
              <a:gd name="T1" fmla="*/ 0 h 10000"/>
              <a:gd name="T2" fmla="*/ 2147483647 w 9928"/>
              <a:gd name="T3" fmla="*/ 2147483647 h 10000"/>
              <a:gd name="T4" fmla="*/ 2147483647 w 9928"/>
              <a:gd name="T5" fmla="*/ 2147483647 h 10000"/>
              <a:gd name="T6" fmla="*/ 2147483647 w 9928"/>
              <a:gd name="T7" fmla="*/ 2147483647 h 10000"/>
              <a:gd name="T8" fmla="*/ 2147483647 w 9928"/>
              <a:gd name="T9" fmla="*/ 2147483647 h 10000"/>
              <a:gd name="T10" fmla="*/ 22485589 w 9928"/>
              <a:gd name="T11" fmla="*/ 2147483647 h 10000"/>
              <a:gd name="T12" fmla="*/ 37501556 w 9928"/>
              <a:gd name="T13" fmla="*/ 2147483647 h 100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928" h="10000">
                <a:moveTo>
                  <a:pt x="9928" y="0"/>
                </a:moveTo>
                <a:lnTo>
                  <a:pt x="9928" y="1176"/>
                </a:lnTo>
                <a:lnTo>
                  <a:pt x="7953" y="1176"/>
                </a:lnTo>
                <a:cubicBezTo>
                  <a:pt x="6992" y="1923"/>
                  <a:pt x="6848" y="2075"/>
                  <a:pt x="5715" y="2889"/>
                </a:cubicBezTo>
                <a:lnTo>
                  <a:pt x="1297" y="2900"/>
                </a:lnTo>
                <a:cubicBezTo>
                  <a:pt x="960" y="4370"/>
                  <a:pt x="560" y="6682"/>
                  <a:pt x="3" y="8753"/>
                </a:cubicBezTo>
                <a:cubicBezTo>
                  <a:pt x="-6" y="9363"/>
                  <a:pt x="18" y="9268"/>
                  <a:pt x="5" y="10000"/>
                </a:cubicBezTo>
              </a:path>
            </a:pathLst>
          </a:custGeom>
          <a:noFill/>
          <a:ln w="12700">
            <a:solidFill>
              <a:srgbClr val="0000CC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12" name="Oval 40"/>
          <p:cNvSpPr>
            <a:spLocks noChangeArrowheads="1"/>
          </p:cNvSpPr>
          <p:nvPr/>
        </p:nvSpPr>
        <p:spPr bwMode="auto">
          <a:xfrm>
            <a:off x="2085975" y="1786781"/>
            <a:ext cx="252413" cy="25241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latin typeface="Times New Roman" pitchFamily="18" charset="0"/>
              </a:rPr>
              <a:t>а</a:t>
            </a:r>
          </a:p>
        </p:txBody>
      </p:sp>
      <p:sp>
        <p:nvSpPr>
          <p:cNvPr id="3113" name="Oval 41"/>
          <p:cNvSpPr>
            <a:spLocks noChangeArrowheads="1"/>
          </p:cNvSpPr>
          <p:nvPr/>
        </p:nvSpPr>
        <p:spPr bwMode="auto">
          <a:xfrm>
            <a:off x="3933825" y="1782018"/>
            <a:ext cx="252413" cy="25241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latin typeface="Times New Roman" pitchFamily="18" charset="0"/>
              </a:rPr>
              <a:t>б</a:t>
            </a:r>
          </a:p>
        </p:txBody>
      </p:sp>
      <p:sp>
        <p:nvSpPr>
          <p:cNvPr id="3114" name="Freeform 42"/>
          <p:cNvSpPr>
            <a:spLocks/>
          </p:cNvSpPr>
          <p:nvPr/>
        </p:nvSpPr>
        <p:spPr bwMode="auto">
          <a:xfrm>
            <a:off x="3157538" y="1347043"/>
            <a:ext cx="1587" cy="282575"/>
          </a:xfrm>
          <a:custGeom>
            <a:avLst/>
            <a:gdLst>
              <a:gd name="T0" fmla="*/ 0 w 1"/>
              <a:gd name="T1" fmla="*/ 0 h 178"/>
              <a:gd name="T2" fmla="*/ 0 w 1"/>
              <a:gd name="T3" fmla="*/ 2147483647 h 17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178">
                <a:moveTo>
                  <a:pt x="0" y="0"/>
                </a:moveTo>
                <a:lnTo>
                  <a:pt x="0" y="178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15" name="Freeform 43"/>
          <p:cNvSpPr>
            <a:spLocks/>
          </p:cNvSpPr>
          <p:nvPr/>
        </p:nvSpPr>
        <p:spPr bwMode="auto">
          <a:xfrm>
            <a:off x="2195513" y="978743"/>
            <a:ext cx="1511300" cy="273050"/>
          </a:xfrm>
          <a:custGeom>
            <a:avLst/>
            <a:gdLst>
              <a:gd name="T0" fmla="*/ 0 w 952"/>
              <a:gd name="T1" fmla="*/ 0 h 172"/>
              <a:gd name="T2" fmla="*/ 2147483647 w 952"/>
              <a:gd name="T3" fmla="*/ 2147483647 h 172"/>
              <a:gd name="T4" fmla="*/ 2147483647 w 952"/>
              <a:gd name="T5" fmla="*/ 2147483647 h 17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52" h="172">
                <a:moveTo>
                  <a:pt x="0" y="0"/>
                </a:moveTo>
                <a:lnTo>
                  <a:pt x="677" y="87"/>
                </a:lnTo>
                <a:lnTo>
                  <a:pt x="952" y="172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16" name="Freeform 44"/>
          <p:cNvSpPr>
            <a:spLocks/>
          </p:cNvSpPr>
          <p:nvPr/>
        </p:nvSpPr>
        <p:spPr bwMode="auto">
          <a:xfrm>
            <a:off x="2622550" y="1331168"/>
            <a:ext cx="1014413" cy="0"/>
          </a:xfrm>
          <a:custGeom>
            <a:avLst/>
            <a:gdLst>
              <a:gd name="T0" fmla="*/ 0 w 935"/>
              <a:gd name="T1" fmla="*/ 0 h 1"/>
              <a:gd name="T2" fmla="*/ 2147483647 w 935"/>
              <a:gd name="T3" fmla="*/ 1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35" h="1">
                <a:moveTo>
                  <a:pt x="0" y="0"/>
                </a:moveTo>
                <a:lnTo>
                  <a:pt x="935" y="1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17" name="Text Box 45"/>
          <p:cNvSpPr txBox="1">
            <a:spLocks noChangeArrowheads="1"/>
          </p:cNvSpPr>
          <p:nvPr/>
        </p:nvSpPr>
        <p:spPr bwMode="auto">
          <a:xfrm>
            <a:off x="2955925" y="1077168"/>
            <a:ext cx="4032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АБ</a:t>
            </a:r>
          </a:p>
        </p:txBody>
      </p:sp>
      <p:sp>
        <p:nvSpPr>
          <p:cNvPr id="3118" name="Oval 46"/>
          <p:cNvSpPr>
            <a:spLocks noChangeArrowheads="1"/>
          </p:cNvSpPr>
          <p:nvPr/>
        </p:nvSpPr>
        <p:spPr bwMode="auto">
          <a:xfrm>
            <a:off x="2978150" y="1634381"/>
            <a:ext cx="358775" cy="25241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latin typeface="Times New Roman" pitchFamily="18" charset="0"/>
              </a:rPr>
              <a:t>аб</a:t>
            </a:r>
          </a:p>
        </p:txBody>
      </p:sp>
      <p:sp>
        <p:nvSpPr>
          <p:cNvPr id="3119" name="Freeform 47"/>
          <p:cNvSpPr>
            <a:spLocks/>
          </p:cNvSpPr>
          <p:nvPr/>
        </p:nvSpPr>
        <p:spPr bwMode="auto">
          <a:xfrm>
            <a:off x="109538" y="1272431"/>
            <a:ext cx="2038350" cy="603250"/>
          </a:xfrm>
          <a:custGeom>
            <a:avLst/>
            <a:gdLst>
              <a:gd name="T0" fmla="*/ 0 w 10000"/>
              <a:gd name="T1" fmla="*/ 0 h 10000"/>
              <a:gd name="T2" fmla="*/ 2147483647 w 10000"/>
              <a:gd name="T3" fmla="*/ 0 h 10000"/>
              <a:gd name="T4" fmla="*/ 2147483647 w 10000"/>
              <a:gd name="T5" fmla="*/ 2147483647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10000">
                <a:moveTo>
                  <a:pt x="0" y="0"/>
                </a:moveTo>
                <a:lnTo>
                  <a:pt x="7059" y="0"/>
                </a:lnTo>
                <a:cubicBezTo>
                  <a:pt x="8055" y="3405"/>
                  <a:pt x="8987" y="6595"/>
                  <a:pt x="10000" y="1000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20" name="Text Box 48"/>
          <p:cNvSpPr txBox="1">
            <a:spLocks noChangeArrowheads="1"/>
          </p:cNvSpPr>
          <p:nvPr/>
        </p:nvSpPr>
        <p:spPr bwMode="auto">
          <a:xfrm>
            <a:off x="69850" y="1062881"/>
            <a:ext cx="1511300" cy="2476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Свойства объектов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121" name="Freeform 49"/>
          <p:cNvSpPr>
            <a:spLocks/>
          </p:cNvSpPr>
          <p:nvPr/>
        </p:nvSpPr>
        <p:spPr bwMode="auto">
          <a:xfrm>
            <a:off x="1547813" y="1274018"/>
            <a:ext cx="2438400" cy="676275"/>
          </a:xfrm>
          <a:custGeom>
            <a:avLst/>
            <a:gdLst>
              <a:gd name="T0" fmla="*/ 0 w 1536"/>
              <a:gd name="T1" fmla="*/ 0 h 426"/>
              <a:gd name="T2" fmla="*/ 2147483647 w 1536"/>
              <a:gd name="T3" fmla="*/ 2147483647 h 426"/>
              <a:gd name="T4" fmla="*/ 2147483647 w 1536"/>
              <a:gd name="T5" fmla="*/ 2147483647 h 42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536" h="426">
                <a:moveTo>
                  <a:pt x="0" y="0"/>
                </a:moveTo>
                <a:lnTo>
                  <a:pt x="786" y="426"/>
                </a:lnTo>
                <a:lnTo>
                  <a:pt x="1536" y="426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22" name="Freeform 50"/>
          <p:cNvSpPr>
            <a:spLocks/>
          </p:cNvSpPr>
          <p:nvPr/>
        </p:nvSpPr>
        <p:spPr bwMode="auto">
          <a:xfrm>
            <a:off x="3324225" y="1097806"/>
            <a:ext cx="2832100" cy="233362"/>
          </a:xfrm>
          <a:custGeom>
            <a:avLst/>
            <a:gdLst>
              <a:gd name="T0" fmla="*/ 2147483647 w 1875"/>
              <a:gd name="T1" fmla="*/ 0 h 147"/>
              <a:gd name="T2" fmla="*/ 2147483647 w 1875"/>
              <a:gd name="T3" fmla="*/ 0 h 147"/>
              <a:gd name="T4" fmla="*/ 0 w 1875"/>
              <a:gd name="T5" fmla="*/ 2147483647 h 14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875" h="147">
                <a:moveTo>
                  <a:pt x="1875" y="0"/>
                </a:moveTo>
                <a:lnTo>
                  <a:pt x="139" y="0"/>
                </a:lnTo>
                <a:lnTo>
                  <a:pt x="0" y="147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23" name="Freeform 51"/>
          <p:cNvSpPr>
            <a:spLocks/>
          </p:cNvSpPr>
          <p:nvPr/>
        </p:nvSpPr>
        <p:spPr bwMode="auto">
          <a:xfrm>
            <a:off x="2249488" y="1483568"/>
            <a:ext cx="101600" cy="309563"/>
          </a:xfrm>
          <a:custGeom>
            <a:avLst/>
            <a:gdLst>
              <a:gd name="T0" fmla="*/ 2147483647 w 64"/>
              <a:gd name="T1" fmla="*/ 0 h 195"/>
              <a:gd name="T2" fmla="*/ 0 w 64"/>
              <a:gd name="T3" fmla="*/ 2147483647 h 19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" h="195">
                <a:moveTo>
                  <a:pt x="64" y="0"/>
                </a:moveTo>
                <a:lnTo>
                  <a:pt x="0" y="195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24" name="Text Box 52"/>
          <p:cNvSpPr txBox="1">
            <a:spLocks noChangeArrowheads="1"/>
          </p:cNvSpPr>
          <p:nvPr/>
        </p:nvSpPr>
        <p:spPr bwMode="auto">
          <a:xfrm>
            <a:off x="4492625" y="886668"/>
            <a:ext cx="1757363" cy="2476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Взаимосвязь объектов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125" name="Rectangle 53"/>
          <p:cNvSpPr>
            <a:spLocks noChangeArrowheads="1"/>
          </p:cNvSpPr>
          <p:nvPr/>
        </p:nvSpPr>
        <p:spPr bwMode="auto">
          <a:xfrm>
            <a:off x="4694238" y="1164481"/>
            <a:ext cx="2757487" cy="14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</a:rPr>
              <a:t>Особенность взаимосвязи объектов</a:t>
            </a:r>
          </a:p>
        </p:txBody>
      </p:sp>
      <p:sp>
        <p:nvSpPr>
          <p:cNvPr id="3126" name="Freeform 54"/>
          <p:cNvSpPr>
            <a:spLocks/>
          </p:cNvSpPr>
          <p:nvPr/>
        </p:nvSpPr>
        <p:spPr bwMode="auto">
          <a:xfrm>
            <a:off x="3298825" y="1304181"/>
            <a:ext cx="3998913" cy="452437"/>
          </a:xfrm>
          <a:custGeom>
            <a:avLst/>
            <a:gdLst>
              <a:gd name="T0" fmla="*/ 2147483647 w 2599"/>
              <a:gd name="T1" fmla="*/ 0 h 211"/>
              <a:gd name="T2" fmla="*/ 2147483647 w 2599"/>
              <a:gd name="T3" fmla="*/ 0 h 211"/>
              <a:gd name="T4" fmla="*/ 2147483647 w 2599"/>
              <a:gd name="T5" fmla="*/ 2147483647 h 211"/>
              <a:gd name="T6" fmla="*/ 0 w 2599"/>
              <a:gd name="T7" fmla="*/ 2147483647 h 21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599" h="211">
                <a:moveTo>
                  <a:pt x="2599" y="0"/>
                </a:moveTo>
                <a:lnTo>
                  <a:pt x="889" y="0"/>
                </a:lnTo>
                <a:lnTo>
                  <a:pt x="301" y="161"/>
                </a:lnTo>
                <a:lnTo>
                  <a:pt x="0" y="21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27" name="Text Box 55"/>
          <p:cNvSpPr txBox="1">
            <a:spLocks noChangeArrowheads="1"/>
          </p:cNvSpPr>
          <p:nvPr/>
        </p:nvSpPr>
        <p:spPr bwMode="auto">
          <a:xfrm>
            <a:off x="131763" y="1558181"/>
            <a:ext cx="1368425" cy="2476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Образы объектов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128" name="Oval 56"/>
          <p:cNvSpPr>
            <a:spLocks noChangeArrowheads="1"/>
          </p:cNvSpPr>
          <p:nvPr/>
        </p:nvSpPr>
        <p:spPr bwMode="auto">
          <a:xfrm>
            <a:off x="1984375" y="3379043"/>
            <a:ext cx="252413" cy="252413"/>
          </a:xfrm>
          <a:prstGeom prst="ellipse">
            <a:avLst/>
          </a:prstGeom>
          <a:noFill/>
          <a:ln w="952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а</a:t>
            </a:r>
            <a:r>
              <a:rPr lang="en-US" altLang="ru-RU" sz="1400">
                <a:latin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129" name="Freeform 57"/>
          <p:cNvSpPr>
            <a:spLocks/>
          </p:cNvSpPr>
          <p:nvPr/>
        </p:nvSpPr>
        <p:spPr bwMode="auto">
          <a:xfrm>
            <a:off x="2225675" y="3315543"/>
            <a:ext cx="195263" cy="128588"/>
          </a:xfrm>
          <a:custGeom>
            <a:avLst/>
            <a:gdLst>
              <a:gd name="T0" fmla="*/ 2147483647 w 123"/>
              <a:gd name="T1" fmla="*/ 0 h 81"/>
              <a:gd name="T2" fmla="*/ 0 w 123"/>
              <a:gd name="T3" fmla="*/ 2147483647 h 8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3" h="81">
                <a:moveTo>
                  <a:pt x="123" y="0"/>
                </a:moveTo>
                <a:lnTo>
                  <a:pt x="0" y="81"/>
                </a:lnTo>
              </a:path>
            </a:pathLst>
          </a:custGeom>
          <a:noFill/>
          <a:ln w="9525">
            <a:solidFill>
              <a:srgbClr val="800000"/>
            </a:solidFill>
            <a:prstDash val="sysDash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30" name="Freeform 58"/>
          <p:cNvSpPr>
            <a:spLocks/>
          </p:cNvSpPr>
          <p:nvPr/>
        </p:nvSpPr>
        <p:spPr bwMode="auto">
          <a:xfrm>
            <a:off x="2759075" y="3180606"/>
            <a:ext cx="719138" cy="0"/>
          </a:xfrm>
          <a:custGeom>
            <a:avLst/>
            <a:gdLst>
              <a:gd name="T0" fmla="*/ 0 w 935"/>
              <a:gd name="T1" fmla="*/ 0 h 1"/>
              <a:gd name="T2" fmla="*/ 2147483647 w 935"/>
              <a:gd name="T3" fmla="*/ 1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35" h="1">
                <a:moveTo>
                  <a:pt x="0" y="0"/>
                </a:moveTo>
                <a:lnTo>
                  <a:pt x="935" y="1"/>
                </a:lnTo>
              </a:path>
            </a:pathLst>
          </a:custGeom>
          <a:noFill/>
          <a:ln w="38100" cap="flat" cmpd="dbl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31" name="Oval 59"/>
          <p:cNvSpPr>
            <a:spLocks noChangeArrowheads="1"/>
          </p:cNvSpPr>
          <p:nvPr/>
        </p:nvSpPr>
        <p:spPr bwMode="auto">
          <a:xfrm>
            <a:off x="3933825" y="3407618"/>
            <a:ext cx="252413" cy="252413"/>
          </a:xfrm>
          <a:prstGeom prst="ellipse">
            <a:avLst/>
          </a:prstGeom>
          <a:noFill/>
          <a:ln w="952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б</a:t>
            </a:r>
            <a:r>
              <a:rPr lang="en-US" altLang="ru-RU" sz="1400">
                <a:latin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132" name="Freeform 60"/>
          <p:cNvSpPr>
            <a:spLocks/>
          </p:cNvSpPr>
          <p:nvPr/>
        </p:nvSpPr>
        <p:spPr bwMode="auto">
          <a:xfrm>
            <a:off x="3067050" y="3363168"/>
            <a:ext cx="1588" cy="163513"/>
          </a:xfrm>
          <a:custGeom>
            <a:avLst/>
            <a:gdLst>
              <a:gd name="T0" fmla="*/ 0 w 1"/>
              <a:gd name="T1" fmla="*/ 0 h 103"/>
              <a:gd name="T2" fmla="*/ 0 w 1"/>
              <a:gd name="T3" fmla="*/ 2147483647 h 10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103">
                <a:moveTo>
                  <a:pt x="0" y="0"/>
                </a:moveTo>
                <a:lnTo>
                  <a:pt x="0" y="103"/>
                </a:lnTo>
              </a:path>
            </a:pathLst>
          </a:custGeom>
          <a:noFill/>
          <a:ln w="9525">
            <a:solidFill>
              <a:srgbClr val="800000"/>
            </a:solidFill>
            <a:prstDash val="sysDash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33" name="Oval 61"/>
          <p:cNvSpPr>
            <a:spLocks noChangeArrowheads="1"/>
          </p:cNvSpPr>
          <p:nvPr/>
        </p:nvSpPr>
        <p:spPr bwMode="auto">
          <a:xfrm>
            <a:off x="2876550" y="3526681"/>
            <a:ext cx="360363" cy="252412"/>
          </a:xfrm>
          <a:prstGeom prst="ellipse">
            <a:avLst/>
          </a:prstGeom>
          <a:noFill/>
          <a:ln w="952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аб</a:t>
            </a:r>
            <a:r>
              <a:rPr lang="en-US" altLang="ru-RU" sz="1400">
                <a:latin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134" name="Oval 62"/>
          <p:cNvSpPr>
            <a:spLocks noChangeArrowheads="1"/>
          </p:cNvSpPr>
          <p:nvPr/>
        </p:nvSpPr>
        <p:spPr bwMode="auto">
          <a:xfrm>
            <a:off x="2327275" y="4677618"/>
            <a:ext cx="373063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 А*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5" name="Oval 63"/>
          <p:cNvSpPr>
            <a:spLocks noChangeArrowheads="1"/>
          </p:cNvSpPr>
          <p:nvPr/>
        </p:nvSpPr>
        <p:spPr bwMode="auto">
          <a:xfrm>
            <a:off x="1935163" y="4963368"/>
            <a:ext cx="287337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а*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6" name="Oval 64"/>
          <p:cNvSpPr>
            <a:spLocks noChangeArrowheads="1"/>
          </p:cNvSpPr>
          <p:nvPr/>
        </p:nvSpPr>
        <p:spPr bwMode="auto">
          <a:xfrm>
            <a:off x="3741738" y="4677618"/>
            <a:ext cx="374650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 Б*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7" name="Oval 65"/>
          <p:cNvSpPr>
            <a:spLocks noChangeArrowheads="1"/>
          </p:cNvSpPr>
          <p:nvPr/>
        </p:nvSpPr>
        <p:spPr bwMode="auto">
          <a:xfrm>
            <a:off x="4202113" y="4953843"/>
            <a:ext cx="287337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б*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8" name="Oval 66"/>
          <p:cNvSpPr>
            <a:spLocks noChangeArrowheads="1"/>
          </p:cNvSpPr>
          <p:nvPr/>
        </p:nvSpPr>
        <p:spPr bwMode="auto">
          <a:xfrm>
            <a:off x="3241675" y="4402981"/>
            <a:ext cx="395288" cy="287337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АБ*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9" name="Oval 67"/>
          <p:cNvSpPr>
            <a:spLocks noChangeArrowheads="1"/>
          </p:cNvSpPr>
          <p:nvPr/>
        </p:nvSpPr>
        <p:spPr bwMode="auto">
          <a:xfrm>
            <a:off x="2916238" y="4991943"/>
            <a:ext cx="361950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аб*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40" name="Freeform 68"/>
          <p:cNvSpPr>
            <a:spLocks/>
          </p:cNvSpPr>
          <p:nvPr/>
        </p:nvSpPr>
        <p:spPr bwMode="auto">
          <a:xfrm>
            <a:off x="2197100" y="4899868"/>
            <a:ext cx="152400" cy="117475"/>
          </a:xfrm>
          <a:custGeom>
            <a:avLst/>
            <a:gdLst>
              <a:gd name="T0" fmla="*/ 2147483647 w 96"/>
              <a:gd name="T1" fmla="*/ 0 h 74"/>
              <a:gd name="T2" fmla="*/ 0 w 96"/>
              <a:gd name="T3" fmla="*/ 2147483647 h 7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6" h="74">
                <a:moveTo>
                  <a:pt x="96" y="0"/>
                </a:moveTo>
                <a:lnTo>
                  <a:pt x="0" y="74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1" name="Freeform 69"/>
          <p:cNvSpPr>
            <a:spLocks/>
          </p:cNvSpPr>
          <p:nvPr/>
        </p:nvSpPr>
        <p:spPr bwMode="auto">
          <a:xfrm>
            <a:off x="4071938" y="4917331"/>
            <a:ext cx="144462" cy="101600"/>
          </a:xfrm>
          <a:custGeom>
            <a:avLst/>
            <a:gdLst>
              <a:gd name="T0" fmla="*/ 2147483647 w 91"/>
              <a:gd name="T1" fmla="*/ 2147483647 h 64"/>
              <a:gd name="T2" fmla="*/ 0 w 91"/>
              <a:gd name="T3" fmla="*/ 0 h 6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1" h="64">
                <a:moveTo>
                  <a:pt x="91" y="64"/>
                </a:moveTo>
                <a:lnTo>
                  <a:pt x="0" y="0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2" name="Freeform 70"/>
          <p:cNvSpPr>
            <a:spLocks/>
          </p:cNvSpPr>
          <p:nvPr/>
        </p:nvSpPr>
        <p:spPr bwMode="auto">
          <a:xfrm>
            <a:off x="3200400" y="4682381"/>
            <a:ext cx="184150" cy="322262"/>
          </a:xfrm>
          <a:custGeom>
            <a:avLst/>
            <a:gdLst>
              <a:gd name="T0" fmla="*/ 2147483647 w 116"/>
              <a:gd name="T1" fmla="*/ 0 h 203"/>
              <a:gd name="T2" fmla="*/ 0 w 116"/>
              <a:gd name="T3" fmla="*/ 2147483647 h 20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16" h="203">
                <a:moveTo>
                  <a:pt x="116" y="0"/>
                </a:moveTo>
                <a:lnTo>
                  <a:pt x="0" y="203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3" name="Freeform 71"/>
          <p:cNvSpPr>
            <a:spLocks/>
          </p:cNvSpPr>
          <p:nvPr/>
        </p:nvSpPr>
        <p:spPr bwMode="auto">
          <a:xfrm>
            <a:off x="2700338" y="4598243"/>
            <a:ext cx="547687" cy="185738"/>
          </a:xfrm>
          <a:custGeom>
            <a:avLst/>
            <a:gdLst>
              <a:gd name="T0" fmla="*/ 2147483647 w 345"/>
              <a:gd name="T1" fmla="*/ 0 h 117"/>
              <a:gd name="T2" fmla="*/ 0 w 345"/>
              <a:gd name="T3" fmla="*/ 2147483647 h 11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45" h="117">
                <a:moveTo>
                  <a:pt x="345" y="0"/>
                </a:moveTo>
                <a:lnTo>
                  <a:pt x="0" y="117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4" name="Freeform 72"/>
          <p:cNvSpPr>
            <a:spLocks/>
          </p:cNvSpPr>
          <p:nvPr/>
        </p:nvSpPr>
        <p:spPr bwMode="auto">
          <a:xfrm>
            <a:off x="3609975" y="4626818"/>
            <a:ext cx="161925" cy="114300"/>
          </a:xfrm>
          <a:custGeom>
            <a:avLst/>
            <a:gdLst>
              <a:gd name="T0" fmla="*/ 2147483647 w 102"/>
              <a:gd name="T1" fmla="*/ 2147483647 h 72"/>
              <a:gd name="T2" fmla="*/ 0 w 102"/>
              <a:gd name="T3" fmla="*/ 0 h 7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2" h="72">
                <a:moveTo>
                  <a:pt x="102" y="72"/>
                </a:moveTo>
                <a:lnTo>
                  <a:pt x="0" y="0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5" name="Freeform 73"/>
          <p:cNvSpPr>
            <a:spLocks/>
          </p:cNvSpPr>
          <p:nvPr/>
        </p:nvSpPr>
        <p:spPr bwMode="auto">
          <a:xfrm>
            <a:off x="3835400" y="3321893"/>
            <a:ext cx="123825" cy="136525"/>
          </a:xfrm>
          <a:custGeom>
            <a:avLst/>
            <a:gdLst>
              <a:gd name="T0" fmla="*/ 0 w 78"/>
              <a:gd name="T1" fmla="*/ 0 h 86"/>
              <a:gd name="T2" fmla="*/ 2147483647 w 78"/>
              <a:gd name="T3" fmla="*/ 2147483647 h 8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8" h="86">
                <a:moveTo>
                  <a:pt x="0" y="0"/>
                </a:moveTo>
                <a:lnTo>
                  <a:pt x="78" y="86"/>
                </a:lnTo>
              </a:path>
            </a:pathLst>
          </a:custGeom>
          <a:noFill/>
          <a:ln w="9525">
            <a:solidFill>
              <a:srgbClr val="800000"/>
            </a:solidFill>
            <a:prstDash val="sysDash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6" name="Freeform 74"/>
          <p:cNvSpPr>
            <a:spLocks/>
          </p:cNvSpPr>
          <p:nvPr/>
        </p:nvSpPr>
        <p:spPr bwMode="auto">
          <a:xfrm>
            <a:off x="3319463" y="3336181"/>
            <a:ext cx="104775" cy="1071562"/>
          </a:xfrm>
          <a:custGeom>
            <a:avLst/>
            <a:gdLst>
              <a:gd name="T0" fmla="*/ 0 w 66"/>
              <a:gd name="T1" fmla="*/ 0 h 675"/>
              <a:gd name="T2" fmla="*/ 2147483647 w 66"/>
              <a:gd name="T3" fmla="*/ 2147483647 h 67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6" h="675">
                <a:moveTo>
                  <a:pt x="0" y="0"/>
                </a:moveTo>
                <a:lnTo>
                  <a:pt x="66" y="675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7" name="Freeform 75"/>
          <p:cNvSpPr>
            <a:spLocks/>
          </p:cNvSpPr>
          <p:nvPr/>
        </p:nvSpPr>
        <p:spPr bwMode="auto">
          <a:xfrm>
            <a:off x="2095500" y="3631456"/>
            <a:ext cx="23813" cy="1328737"/>
          </a:xfrm>
          <a:custGeom>
            <a:avLst/>
            <a:gdLst>
              <a:gd name="T0" fmla="*/ 2147483647 w 15"/>
              <a:gd name="T1" fmla="*/ 0 h 837"/>
              <a:gd name="T2" fmla="*/ 0 w 15"/>
              <a:gd name="T3" fmla="*/ 2147483647 h 8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5" h="837">
                <a:moveTo>
                  <a:pt x="15" y="0"/>
                </a:moveTo>
                <a:lnTo>
                  <a:pt x="0" y="837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8" name="Freeform 76"/>
          <p:cNvSpPr>
            <a:spLocks/>
          </p:cNvSpPr>
          <p:nvPr/>
        </p:nvSpPr>
        <p:spPr bwMode="auto">
          <a:xfrm>
            <a:off x="3686175" y="3321893"/>
            <a:ext cx="238125" cy="1352550"/>
          </a:xfrm>
          <a:custGeom>
            <a:avLst/>
            <a:gdLst>
              <a:gd name="T0" fmla="*/ 0 w 150"/>
              <a:gd name="T1" fmla="*/ 0 h 852"/>
              <a:gd name="T2" fmla="*/ 2147483647 w 150"/>
              <a:gd name="T3" fmla="*/ 2147483647 h 85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50" h="852">
                <a:moveTo>
                  <a:pt x="0" y="0"/>
                </a:moveTo>
                <a:lnTo>
                  <a:pt x="150" y="852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9" name="Freeform 77"/>
          <p:cNvSpPr>
            <a:spLocks/>
          </p:cNvSpPr>
          <p:nvPr/>
        </p:nvSpPr>
        <p:spPr bwMode="auto">
          <a:xfrm>
            <a:off x="2533650" y="3321893"/>
            <a:ext cx="33338" cy="1357313"/>
          </a:xfrm>
          <a:custGeom>
            <a:avLst/>
            <a:gdLst>
              <a:gd name="T0" fmla="*/ 2147483647 w 21"/>
              <a:gd name="T1" fmla="*/ 0 h 855"/>
              <a:gd name="T2" fmla="*/ 0 w 21"/>
              <a:gd name="T3" fmla="*/ 2147483647 h 85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1" h="855">
                <a:moveTo>
                  <a:pt x="21" y="0"/>
                </a:moveTo>
                <a:lnTo>
                  <a:pt x="0" y="855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0" name="Freeform 78"/>
          <p:cNvSpPr>
            <a:spLocks/>
          </p:cNvSpPr>
          <p:nvPr/>
        </p:nvSpPr>
        <p:spPr bwMode="auto">
          <a:xfrm>
            <a:off x="4095750" y="3660031"/>
            <a:ext cx="238125" cy="1295400"/>
          </a:xfrm>
          <a:custGeom>
            <a:avLst/>
            <a:gdLst>
              <a:gd name="T0" fmla="*/ 0 w 150"/>
              <a:gd name="T1" fmla="*/ 0 h 816"/>
              <a:gd name="T2" fmla="*/ 2147483647 w 150"/>
              <a:gd name="T3" fmla="*/ 2147483647 h 81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50" h="816">
                <a:moveTo>
                  <a:pt x="0" y="0"/>
                </a:moveTo>
                <a:lnTo>
                  <a:pt x="150" y="816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1" name="Freeform 79"/>
          <p:cNvSpPr>
            <a:spLocks/>
          </p:cNvSpPr>
          <p:nvPr/>
        </p:nvSpPr>
        <p:spPr bwMode="auto">
          <a:xfrm>
            <a:off x="171450" y="1767731"/>
            <a:ext cx="2295525" cy="1344612"/>
          </a:xfrm>
          <a:custGeom>
            <a:avLst/>
            <a:gdLst>
              <a:gd name="T0" fmla="*/ 0 w 10000"/>
              <a:gd name="T1" fmla="*/ 0 h 10000"/>
              <a:gd name="T2" fmla="*/ 2147483647 w 10000"/>
              <a:gd name="T3" fmla="*/ 0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0" y="0"/>
                </a:moveTo>
                <a:lnTo>
                  <a:pt x="5747" y="0"/>
                </a:lnTo>
                <a:cubicBezTo>
                  <a:pt x="6832" y="1942"/>
                  <a:pt x="8046" y="3831"/>
                  <a:pt x="9228" y="5881"/>
                </a:cubicBezTo>
                <a:cubicBezTo>
                  <a:pt x="9560" y="7653"/>
                  <a:pt x="9636" y="8119"/>
                  <a:pt x="10000" y="1000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2" name="Freeform 80"/>
          <p:cNvSpPr>
            <a:spLocks/>
          </p:cNvSpPr>
          <p:nvPr/>
        </p:nvSpPr>
        <p:spPr bwMode="auto">
          <a:xfrm>
            <a:off x="1495425" y="1764556"/>
            <a:ext cx="2054225" cy="1333500"/>
          </a:xfrm>
          <a:custGeom>
            <a:avLst/>
            <a:gdLst>
              <a:gd name="T0" fmla="*/ 0 w 9894"/>
              <a:gd name="T1" fmla="*/ 0 h 9891"/>
              <a:gd name="T2" fmla="*/ 2147483647 w 9894"/>
              <a:gd name="T3" fmla="*/ 2147483647 h 9891"/>
              <a:gd name="T4" fmla="*/ 2147483647 w 9894"/>
              <a:gd name="T5" fmla="*/ 2147483647 h 9891"/>
              <a:gd name="T6" fmla="*/ 2147483647 w 9894"/>
              <a:gd name="T7" fmla="*/ 2147483647 h 98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894" h="9891">
                <a:moveTo>
                  <a:pt x="0" y="0"/>
                </a:moveTo>
                <a:cubicBezTo>
                  <a:pt x="1275" y="1583"/>
                  <a:pt x="1282" y="1648"/>
                  <a:pt x="2768" y="3448"/>
                </a:cubicBezTo>
                <a:lnTo>
                  <a:pt x="8887" y="5982"/>
                </a:lnTo>
                <a:lnTo>
                  <a:pt x="9894" y="989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3" name="Freeform 81"/>
          <p:cNvSpPr>
            <a:spLocks/>
          </p:cNvSpPr>
          <p:nvPr/>
        </p:nvSpPr>
        <p:spPr bwMode="auto">
          <a:xfrm>
            <a:off x="2516188" y="1481981"/>
            <a:ext cx="79375" cy="1565275"/>
          </a:xfrm>
          <a:custGeom>
            <a:avLst/>
            <a:gdLst>
              <a:gd name="T0" fmla="*/ 0 w 50"/>
              <a:gd name="T1" fmla="*/ 0 h 986"/>
              <a:gd name="T2" fmla="*/ 2147483647 w 50"/>
              <a:gd name="T3" fmla="*/ 2147483647 h 98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0" h="986">
                <a:moveTo>
                  <a:pt x="0" y="0"/>
                </a:moveTo>
                <a:lnTo>
                  <a:pt x="50" y="986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4" name="Freeform 82"/>
          <p:cNvSpPr>
            <a:spLocks/>
          </p:cNvSpPr>
          <p:nvPr/>
        </p:nvSpPr>
        <p:spPr bwMode="auto">
          <a:xfrm>
            <a:off x="3713163" y="1486743"/>
            <a:ext cx="73025" cy="1565275"/>
          </a:xfrm>
          <a:custGeom>
            <a:avLst/>
            <a:gdLst>
              <a:gd name="T0" fmla="*/ 2147483647 w 46"/>
              <a:gd name="T1" fmla="*/ 0 h 986"/>
              <a:gd name="T2" fmla="*/ 0 w 46"/>
              <a:gd name="T3" fmla="*/ 2147483647 h 98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6" h="986">
                <a:moveTo>
                  <a:pt x="46" y="0"/>
                </a:moveTo>
                <a:lnTo>
                  <a:pt x="0" y="986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5" name="Freeform 83"/>
          <p:cNvSpPr>
            <a:spLocks/>
          </p:cNvSpPr>
          <p:nvPr/>
        </p:nvSpPr>
        <p:spPr bwMode="auto">
          <a:xfrm>
            <a:off x="3910013" y="1486743"/>
            <a:ext cx="101600" cy="303213"/>
          </a:xfrm>
          <a:custGeom>
            <a:avLst/>
            <a:gdLst>
              <a:gd name="T0" fmla="*/ 0 w 64"/>
              <a:gd name="T1" fmla="*/ 0 h 191"/>
              <a:gd name="T2" fmla="*/ 2147483647 w 64"/>
              <a:gd name="T3" fmla="*/ 2147483647 h 19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" h="191">
                <a:moveTo>
                  <a:pt x="0" y="0"/>
                </a:moveTo>
                <a:lnTo>
                  <a:pt x="64" y="19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6" name="Freeform 84"/>
          <p:cNvSpPr>
            <a:spLocks/>
          </p:cNvSpPr>
          <p:nvPr/>
        </p:nvSpPr>
        <p:spPr bwMode="auto">
          <a:xfrm>
            <a:off x="4043363" y="2036018"/>
            <a:ext cx="23812" cy="1374775"/>
          </a:xfrm>
          <a:custGeom>
            <a:avLst/>
            <a:gdLst>
              <a:gd name="T0" fmla="*/ 2147483647 w 15"/>
              <a:gd name="T1" fmla="*/ 0 h 866"/>
              <a:gd name="T2" fmla="*/ 0 w 15"/>
              <a:gd name="T3" fmla="*/ 2147483647 h 86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5" h="866">
                <a:moveTo>
                  <a:pt x="15" y="0"/>
                </a:moveTo>
                <a:lnTo>
                  <a:pt x="0" y="866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7" name="Freeform 85"/>
          <p:cNvSpPr>
            <a:spLocks/>
          </p:cNvSpPr>
          <p:nvPr/>
        </p:nvSpPr>
        <p:spPr bwMode="auto">
          <a:xfrm>
            <a:off x="2105025" y="2036018"/>
            <a:ext cx="88900" cy="1346200"/>
          </a:xfrm>
          <a:custGeom>
            <a:avLst/>
            <a:gdLst>
              <a:gd name="T0" fmla="*/ 2147483647 w 56"/>
              <a:gd name="T1" fmla="*/ 0 h 848"/>
              <a:gd name="T2" fmla="*/ 0 w 56"/>
              <a:gd name="T3" fmla="*/ 2147483647 h 84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6" h="848">
                <a:moveTo>
                  <a:pt x="56" y="0"/>
                </a:moveTo>
                <a:lnTo>
                  <a:pt x="0" y="848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8" name="Freeform 86"/>
          <p:cNvSpPr>
            <a:spLocks/>
          </p:cNvSpPr>
          <p:nvPr/>
        </p:nvSpPr>
        <p:spPr bwMode="auto">
          <a:xfrm>
            <a:off x="2892425" y="1340693"/>
            <a:ext cx="73025" cy="1822450"/>
          </a:xfrm>
          <a:custGeom>
            <a:avLst/>
            <a:gdLst>
              <a:gd name="T0" fmla="*/ 0 w 46"/>
              <a:gd name="T1" fmla="*/ 0 h 1148"/>
              <a:gd name="T2" fmla="*/ 2147483647 w 46"/>
              <a:gd name="T3" fmla="*/ 2147483647 h 114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6" h="1148">
                <a:moveTo>
                  <a:pt x="0" y="0"/>
                </a:moveTo>
                <a:lnTo>
                  <a:pt x="46" y="1148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9" name="Freeform 87"/>
          <p:cNvSpPr>
            <a:spLocks/>
          </p:cNvSpPr>
          <p:nvPr/>
        </p:nvSpPr>
        <p:spPr bwMode="auto">
          <a:xfrm>
            <a:off x="3133725" y="1891556"/>
            <a:ext cx="100013" cy="1649412"/>
          </a:xfrm>
          <a:custGeom>
            <a:avLst/>
            <a:gdLst>
              <a:gd name="T0" fmla="*/ 2147483647 w 63"/>
              <a:gd name="T1" fmla="*/ 0 h 1039"/>
              <a:gd name="T2" fmla="*/ 2147483647 w 63"/>
              <a:gd name="T3" fmla="*/ 2147483647 h 1039"/>
              <a:gd name="T4" fmla="*/ 0 w 63"/>
              <a:gd name="T5" fmla="*/ 2147483647 h 103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3" h="1039">
                <a:moveTo>
                  <a:pt x="41" y="0"/>
                </a:moveTo>
                <a:lnTo>
                  <a:pt x="63" y="891"/>
                </a:lnTo>
                <a:lnTo>
                  <a:pt x="0" y="1039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0" name="Freeform 88"/>
          <p:cNvSpPr>
            <a:spLocks/>
          </p:cNvSpPr>
          <p:nvPr/>
        </p:nvSpPr>
        <p:spPr bwMode="auto">
          <a:xfrm>
            <a:off x="1339850" y="4509343"/>
            <a:ext cx="2405063" cy="395288"/>
          </a:xfrm>
          <a:custGeom>
            <a:avLst/>
            <a:gdLst>
              <a:gd name="T0" fmla="*/ 0 w 10000"/>
              <a:gd name="T1" fmla="*/ 216091064 h 12685"/>
              <a:gd name="T2" fmla="*/ 2147483647 w 10000"/>
              <a:gd name="T3" fmla="*/ 216091064 h 12685"/>
              <a:gd name="T4" fmla="*/ 2147483647 w 10000"/>
              <a:gd name="T5" fmla="*/ 0 h 12685"/>
              <a:gd name="T6" fmla="*/ 2147483647 w 10000"/>
              <a:gd name="T7" fmla="*/ 7653910 h 12685"/>
              <a:gd name="T8" fmla="*/ 2147483647 w 10000"/>
              <a:gd name="T9" fmla="*/ 383748582 h 12685"/>
              <a:gd name="T10" fmla="*/ 2147483647 w 10000"/>
              <a:gd name="T11" fmla="*/ 338733116 h 1268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0" h="12685">
                <a:moveTo>
                  <a:pt x="0" y="7143"/>
                </a:moveTo>
                <a:lnTo>
                  <a:pt x="673" y="7143"/>
                </a:lnTo>
                <a:cubicBezTo>
                  <a:pt x="1630" y="5379"/>
                  <a:pt x="2934" y="1856"/>
                  <a:pt x="3759" y="0"/>
                </a:cubicBezTo>
                <a:lnTo>
                  <a:pt x="6737" y="253"/>
                </a:lnTo>
                <a:cubicBezTo>
                  <a:pt x="7706" y="5076"/>
                  <a:pt x="8163" y="8232"/>
                  <a:pt x="9048" y="12685"/>
                </a:cubicBezTo>
                <a:lnTo>
                  <a:pt x="10000" y="11197"/>
                </a:ln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1" name="Freeform 89"/>
          <p:cNvSpPr>
            <a:spLocks/>
          </p:cNvSpPr>
          <p:nvPr/>
        </p:nvSpPr>
        <p:spPr bwMode="auto">
          <a:xfrm>
            <a:off x="1343025" y="4574431"/>
            <a:ext cx="2865438" cy="622300"/>
          </a:xfrm>
          <a:custGeom>
            <a:avLst/>
            <a:gdLst>
              <a:gd name="T0" fmla="*/ 0 w 10000"/>
              <a:gd name="T1" fmla="*/ 880514673 h 10000"/>
              <a:gd name="T2" fmla="*/ 2147483647 w 10000"/>
              <a:gd name="T3" fmla="*/ 880514673 h 10000"/>
              <a:gd name="T4" fmla="*/ 2147483647 w 10000"/>
              <a:gd name="T5" fmla="*/ 0 h 10000"/>
              <a:gd name="T6" fmla="*/ 2147483647 w 10000"/>
              <a:gd name="T7" fmla="*/ 38291986 h 10000"/>
              <a:gd name="T8" fmla="*/ 2147483647 w 10000"/>
              <a:gd name="T9" fmla="*/ 2147483647 h 10000"/>
              <a:gd name="T10" fmla="*/ 2147483647 w 10000"/>
              <a:gd name="T11" fmla="*/ 2147483647 h 10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0" h="10000">
                <a:moveTo>
                  <a:pt x="0" y="3656"/>
                </a:moveTo>
                <a:lnTo>
                  <a:pt x="577" y="3656"/>
                </a:lnTo>
                <a:lnTo>
                  <a:pt x="3232" y="0"/>
                </a:lnTo>
                <a:cubicBezTo>
                  <a:pt x="4015" y="8"/>
                  <a:pt x="4726" y="106"/>
                  <a:pt x="5599" y="159"/>
                </a:cubicBezTo>
                <a:lnTo>
                  <a:pt x="8693" y="10000"/>
                </a:lnTo>
                <a:lnTo>
                  <a:pt x="10000" y="9036"/>
                </a:ln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2" name="Freeform 90"/>
          <p:cNvSpPr>
            <a:spLocks/>
          </p:cNvSpPr>
          <p:nvPr/>
        </p:nvSpPr>
        <p:spPr bwMode="auto">
          <a:xfrm>
            <a:off x="1343025" y="4706193"/>
            <a:ext cx="981075" cy="168275"/>
          </a:xfrm>
          <a:custGeom>
            <a:avLst/>
            <a:gdLst>
              <a:gd name="T0" fmla="*/ 0 w 10030"/>
              <a:gd name="T1" fmla="*/ 4311341 h 33189"/>
              <a:gd name="T2" fmla="*/ 1579848254 w 10030"/>
              <a:gd name="T3" fmla="*/ 4352111 h 33189"/>
              <a:gd name="T4" fmla="*/ 2147483647 w 10030"/>
              <a:gd name="T5" fmla="*/ 0 h 33189"/>
              <a:gd name="T6" fmla="*/ 2147483647 w 10030"/>
              <a:gd name="T7" fmla="*/ 2076867 h 3318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30" h="33189">
                <a:moveTo>
                  <a:pt x="0" y="32878"/>
                </a:moveTo>
                <a:lnTo>
                  <a:pt x="1689" y="33189"/>
                </a:lnTo>
                <a:cubicBezTo>
                  <a:pt x="4101" y="21207"/>
                  <a:pt x="6947" y="6756"/>
                  <a:pt x="8480" y="0"/>
                </a:cubicBezTo>
                <a:cubicBezTo>
                  <a:pt x="9157" y="6816"/>
                  <a:pt x="9506" y="11125"/>
                  <a:pt x="10030" y="15838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3" name="Text Box 91"/>
          <p:cNvSpPr txBox="1">
            <a:spLocks noChangeArrowheads="1"/>
          </p:cNvSpPr>
          <p:nvPr/>
        </p:nvSpPr>
        <p:spPr bwMode="auto">
          <a:xfrm>
            <a:off x="4875213" y="1361331"/>
            <a:ext cx="2049462" cy="20637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0" rIns="18000" bIns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 взаимосвязи объектов</a:t>
            </a:r>
          </a:p>
        </p:txBody>
      </p:sp>
      <p:sp>
        <p:nvSpPr>
          <p:cNvPr id="3164" name="Freeform 92"/>
          <p:cNvSpPr>
            <a:spLocks/>
          </p:cNvSpPr>
          <p:nvPr/>
        </p:nvSpPr>
        <p:spPr bwMode="auto">
          <a:xfrm>
            <a:off x="3314700" y="1548656"/>
            <a:ext cx="3609975" cy="1568450"/>
          </a:xfrm>
          <a:custGeom>
            <a:avLst/>
            <a:gdLst>
              <a:gd name="T0" fmla="*/ 2147483647 w 10000"/>
              <a:gd name="T1" fmla="*/ 0 h 10000"/>
              <a:gd name="T2" fmla="*/ 2147483647 w 10000"/>
              <a:gd name="T3" fmla="*/ 0 h 10000"/>
              <a:gd name="T4" fmla="*/ 2147483647 w 10000"/>
              <a:gd name="T5" fmla="*/ 2147483647 h 10000"/>
              <a:gd name="T6" fmla="*/ 0 w 10000"/>
              <a:gd name="T7" fmla="*/ 2147483647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10000" y="0"/>
                </a:moveTo>
                <a:lnTo>
                  <a:pt x="4238" y="0"/>
                </a:lnTo>
                <a:cubicBezTo>
                  <a:pt x="3186" y="3665"/>
                  <a:pt x="3212" y="3595"/>
                  <a:pt x="2186" y="7575"/>
                </a:cubicBezTo>
                <a:cubicBezTo>
                  <a:pt x="1199" y="8729"/>
                  <a:pt x="1212" y="8643"/>
                  <a:pt x="0" y="1000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5" name="Text Box 93"/>
          <p:cNvSpPr txBox="1">
            <a:spLocks noChangeArrowheads="1"/>
          </p:cNvSpPr>
          <p:nvPr/>
        </p:nvSpPr>
        <p:spPr bwMode="auto">
          <a:xfrm>
            <a:off x="4921250" y="1599456"/>
            <a:ext cx="3106738" cy="2476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 особенности взаимосвязи объектов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166" name="Freeform 94"/>
          <p:cNvSpPr>
            <a:spLocks/>
          </p:cNvSpPr>
          <p:nvPr/>
        </p:nvSpPr>
        <p:spPr bwMode="auto">
          <a:xfrm>
            <a:off x="3190875" y="1799481"/>
            <a:ext cx="4764088" cy="1851025"/>
          </a:xfrm>
          <a:custGeom>
            <a:avLst/>
            <a:gdLst>
              <a:gd name="T0" fmla="*/ 2147483647 w 10000"/>
              <a:gd name="T1" fmla="*/ 0 h 10000"/>
              <a:gd name="T2" fmla="*/ 2147483647 w 10000"/>
              <a:gd name="T3" fmla="*/ 0 h 10000"/>
              <a:gd name="T4" fmla="*/ 2147483647 w 10000"/>
              <a:gd name="T5" fmla="*/ 2147483647 h 10000"/>
              <a:gd name="T6" fmla="*/ 0 w 10000"/>
              <a:gd name="T7" fmla="*/ 2147483647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10000" y="0"/>
                </a:moveTo>
                <a:lnTo>
                  <a:pt x="3628" y="0"/>
                </a:lnTo>
                <a:cubicBezTo>
                  <a:pt x="2121" y="6605"/>
                  <a:pt x="3297" y="1397"/>
                  <a:pt x="1834" y="7986"/>
                </a:cubicBezTo>
                <a:cubicBezTo>
                  <a:pt x="1315" y="8671"/>
                  <a:pt x="519" y="9315"/>
                  <a:pt x="0" y="1000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7" name="Text Box 95"/>
          <p:cNvSpPr txBox="1">
            <a:spLocks noChangeArrowheads="1"/>
          </p:cNvSpPr>
          <p:nvPr/>
        </p:nvSpPr>
        <p:spPr bwMode="auto">
          <a:xfrm>
            <a:off x="179388" y="1913781"/>
            <a:ext cx="1296987" cy="3238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Образы свойств</a:t>
            </a:r>
          </a:p>
          <a:p>
            <a:pPr algn="ctr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объектов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168" name="Freeform 96"/>
          <p:cNvSpPr>
            <a:spLocks/>
          </p:cNvSpPr>
          <p:nvPr/>
        </p:nvSpPr>
        <p:spPr bwMode="auto">
          <a:xfrm>
            <a:off x="179388" y="2199531"/>
            <a:ext cx="1868487" cy="1246187"/>
          </a:xfrm>
          <a:custGeom>
            <a:avLst/>
            <a:gdLst>
              <a:gd name="T0" fmla="*/ 0 w 1177"/>
              <a:gd name="T1" fmla="*/ 0 h 785"/>
              <a:gd name="T2" fmla="*/ 2147483647 w 1177"/>
              <a:gd name="T3" fmla="*/ 0 h 785"/>
              <a:gd name="T4" fmla="*/ 2147483647 w 1177"/>
              <a:gd name="T5" fmla="*/ 2147483647 h 78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77" h="785">
                <a:moveTo>
                  <a:pt x="0" y="0"/>
                </a:moveTo>
                <a:lnTo>
                  <a:pt x="831" y="0"/>
                </a:lnTo>
                <a:lnTo>
                  <a:pt x="1177" y="785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9" name="Freeform 97"/>
          <p:cNvSpPr>
            <a:spLocks/>
          </p:cNvSpPr>
          <p:nvPr/>
        </p:nvSpPr>
        <p:spPr bwMode="auto">
          <a:xfrm>
            <a:off x="1504950" y="2202706"/>
            <a:ext cx="2484438" cy="1616075"/>
          </a:xfrm>
          <a:custGeom>
            <a:avLst/>
            <a:gdLst>
              <a:gd name="T0" fmla="*/ 0 w 1565"/>
              <a:gd name="T1" fmla="*/ 0 h 1042"/>
              <a:gd name="T2" fmla="*/ 2147483647 w 1565"/>
              <a:gd name="T3" fmla="*/ 2147483647 h 1042"/>
              <a:gd name="T4" fmla="*/ 2147483647 w 1565"/>
              <a:gd name="T5" fmla="*/ 2147483647 h 1042"/>
              <a:gd name="T6" fmla="*/ 2147483647 w 1565"/>
              <a:gd name="T7" fmla="*/ 2147483647 h 1042"/>
              <a:gd name="T8" fmla="*/ 2147483647 w 1565"/>
              <a:gd name="T9" fmla="*/ 2147483647 h 10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65" h="1042">
                <a:moveTo>
                  <a:pt x="0" y="0"/>
                </a:moveTo>
                <a:lnTo>
                  <a:pt x="582" y="853"/>
                </a:lnTo>
                <a:lnTo>
                  <a:pt x="798" y="1042"/>
                </a:lnTo>
                <a:lnTo>
                  <a:pt x="1164" y="1042"/>
                </a:lnTo>
                <a:lnTo>
                  <a:pt x="1565" y="883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70" name="Text Box 98"/>
          <p:cNvSpPr txBox="1">
            <a:spLocks noChangeArrowheads="1"/>
          </p:cNvSpPr>
          <p:nvPr/>
        </p:nvSpPr>
        <p:spPr bwMode="auto">
          <a:xfrm>
            <a:off x="6156325" y="2434481"/>
            <a:ext cx="1008063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Мышление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3172" name="Freeform 100"/>
          <p:cNvSpPr>
            <a:spLocks/>
          </p:cNvSpPr>
          <p:nvPr/>
        </p:nvSpPr>
        <p:spPr bwMode="auto">
          <a:xfrm>
            <a:off x="4295775" y="3369518"/>
            <a:ext cx="1489075" cy="431800"/>
          </a:xfrm>
          <a:custGeom>
            <a:avLst/>
            <a:gdLst>
              <a:gd name="T0" fmla="*/ 2147483647 w 920"/>
              <a:gd name="T1" fmla="*/ 2147483647 h 99"/>
              <a:gd name="T2" fmla="*/ 2147483647 w 920"/>
              <a:gd name="T3" fmla="*/ 2147483647 h 99"/>
              <a:gd name="T4" fmla="*/ 0 w 920"/>
              <a:gd name="T5" fmla="*/ 0 h 9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20" h="99">
                <a:moveTo>
                  <a:pt x="920" y="99"/>
                </a:moveTo>
                <a:lnTo>
                  <a:pt x="129" y="99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73" name="Text Box 101"/>
          <p:cNvSpPr txBox="1">
            <a:spLocks noChangeArrowheads="1"/>
          </p:cNvSpPr>
          <p:nvPr/>
        </p:nvSpPr>
        <p:spPr bwMode="auto">
          <a:xfrm>
            <a:off x="4572000" y="3453656"/>
            <a:ext cx="1246188" cy="395287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Ментальная репрезентация 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3174" name="Text Box 102"/>
          <p:cNvSpPr txBox="1">
            <a:spLocks noChangeArrowheads="1"/>
          </p:cNvSpPr>
          <p:nvPr/>
        </p:nvSpPr>
        <p:spPr bwMode="auto">
          <a:xfrm>
            <a:off x="4545013" y="3872756"/>
            <a:ext cx="1304925" cy="395287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Языковая репрезентация 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3175" name="Freeform 103"/>
          <p:cNvSpPr>
            <a:spLocks/>
          </p:cNvSpPr>
          <p:nvPr/>
        </p:nvSpPr>
        <p:spPr bwMode="auto">
          <a:xfrm>
            <a:off x="4395788" y="4218831"/>
            <a:ext cx="1389062" cy="493712"/>
          </a:xfrm>
          <a:custGeom>
            <a:avLst/>
            <a:gdLst>
              <a:gd name="T0" fmla="*/ 2147483647 w 875"/>
              <a:gd name="T1" fmla="*/ 0 h 403"/>
              <a:gd name="T2" fmla="*/ 2147483647 w 875"/>
              <a:gd name="T3" fmla="*/ 0 h 403"/>
              <a:gd name="T4" fmla="*/ 0 w 875"/>
              <a:gd name="T5" fmla="*/ 2147483647 h 40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75" h="403">
                <a:moveTo>
                  <a:pt x="875" y="0"/>
                </a:moveTo>
                <a:lnTo>
                  <a:pt x="119" y="0"/>
                </a:lnTo>
                <a:lnTo>
                  <a:pt x="0" y="403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79" name="Text Box 107"/>
          <p:cNvSpPr txBox="1">
            <a:spLocks noChangeArrowheads="1"/>
          </p:cNvSpPr>
          <p:nvPr/>
        </p:nvSpPr>
        <p:spPr bwMode="auto">
          <a:xfrm>
            <a:off x="5075238" y="1883618"/>
            <a:ext cx="2835275" cy="21272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Познавательные психические процессы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180" name="Freeform 108"/>
          <p:cNvSpPr>
            <a:spLocks/>
          </p:cNvSpPr>
          <p:nvPr/>
        </p:nvSpPr>
        <p:spPr bwMode="auto">
          <a:xfrm>
            <a:off x="4859338" y="2037606"/>
            <a:ext cx="3051175" cy="323850"/>
          </a:xfrm>
          <a:custGeom>
            <a:avLst/>
            <a:gdLst>
              <a:gd name="T0" fmla="*/ 2147483647 w 10000"/>
              <a:gd name="T1" fmla="*/ 3143210 h 9985"/>
              <a:gd name="T2" fmla="*/ 2147483647 w 10000"/>
              <a:gd name="T3" fmla="*/ 0 h 9985"/>
              <a:gd name="T4" fmla="*/ 56789079 w 10000"/>
              <a:gd name="T5" fmla="*/ 341072106 h 9985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9985">
                <a:moveTo>
                  <a:pt x="10000" y="92"/>
                </a:moveTo>
                <a:cubicBezTo>
                  <a:pt x="8734" y="182"/>
                  <a:pt x="1948" y="22"/>
                  <a:pt x="698" y="0"/>
                </a:cubicBezTo>
                <a:cubicBezTo>
                  <a:pt x="314" y="6068"/>
                  <a:pt x="-22" y="10130"/>
                  <a:pt x="2" y="9982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3" name="Oval 111"/>
          <p:cNvSpPr>
            <a:spLocks noChangeArrowheads="1"/>
          </p:cNvSpPr>
          <p:nvPr/>
        </p:nvSpPr>
        <p:spPr bwMode="auto">
          <a:xfrm>
            <a:off x="2724150" y="5828556"/>
            <a:ext cx="792163" cy="433387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Образ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"Я"</a:t>
            </a:r>
          </a:p>
        </p:txBody>
      </p:sp>
      <p:sp>
        <p:nvSpPr>
          <p:cNvPr id="3184" name="Freeform 112"/>
          <p:cNvSpPr>
            <a:spLocks/>
          </p:cNvSpPr>
          <p:nvPr/>
        </p:nvSpPr>
        <p:spPr bwMode="auto">
          <a:xfrm>
            <a:off x="2181225" y="5214193"/>
            <a:ext cx="757238" cy="646113"/>
          </a:xfrm>
          <a:custGeom>
            <a:avLst/>
            <a:gdLst>
              <a:gd name="T0" fmla="*/ 0 w 477"/>
              <a:gd name="T1" fmla="*/ 0 h 407"/>
              <a:gd name="T2" fmla="*/ 2147483647 w 477"/>
              <a:gd name="T3" fmla="*/ 2147483647 h 40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77" h="407">
                <a:moveTo>
                  <a:pt x="0" y="0"/>
                </a:moveTo>
                <a:lnTo>
                  <a:pt x="477" y="407"/>
                </a:lnTo>
              </a:path>
            </a:pathLst>
          </a:custGeom>
          <a:noFill/>
          <a:ln w="12700">
            <a:solidFill>
              <a:srgbClr val="FF00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5" name="Freeform 113"/>
          <p:cNvSpPr>
            <a:spLocks/>
          </p:cNvSpPr>
          <p:nvPr/>
        </p:nvSpPr>
        <p:spPr bwMode="auto">
          <a:xfrm>
            <a:off x="2566988" y="4969718"/>
            <a:ext cx="471487" cy="863600"/>
          </a:xfrm>
          <a:custGeom>
            <a:avLst/>
            <a:gdLst>
              <a:gd name="T0" fmla="*/ 0 w 297"/>
              <a:gd name="T1" fmla="*/ 0 h 544"/>
              <a:gd name="T2" fmla="*/ 2147483647 w 297"/>
              <a:gd name="T3" fmla="*/ 2147483647 h 54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97" h="544">
                <a:moveTo>
                  <a:pt x="0" y="0"/>
                </a:moveTo>
                <a:lnTo>
                  <a:pt x="297" y="544"/>
                </a:lnTo>
              </a:path>
            </a:pathLst>
          </a:custGeom>
          <a:noFill/>
          <a:ln w="12700">
            <a:solidFill>
              <a:srgbClr val="FF00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6" name="Freeform 114"/>
          <p:cNvSpPr>
            <a:spLocks/>
          </p:cNvSpPr>
          <p:nvPr/>
        </p:nvSpPr>
        <p:spPr bwMode="auto">
          <a:xfrm>
            <a:off x="3114675" y="5279281"/>
            <a:ext cx="15875" cy="544512"/>
          </a:xfrm>
          <a:custGeom>
            <a:avLst/>
            <a:gdLst>
              <a:gd name="T0" fmla="*/ 0 w 10"/>
              <a:gd name="T1" fmla="*/ 0 h 343"/>
              <a:gd name="T2" fmla="*/ 2147483647 w 10"/>
              <a:gd name="T3" fmla="*/ 2147483647 h 34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" h="343">
                <a:moveTo>
                  <a:pt x="0" y="0"/>
                </a:moveTo>
                <a:lnTo>
                  <a:pt x="10" y="343"/>
                </a:lnTo>
              </a:path>
            </a:pathLst>
          </a:custGeom>
          <a:noFill/>
          <a:ln w="12700">
            <a:solidFill>
              <a:srgbClr val="FF00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7" name="Freeform 115"/>
          <p:cNvSpPr>
            <a:spLocks/>
          </p:cNvSpPr>
          <p:nvPr/>
        </p:nvSpPr>
        <p:spPr bwMode="auto">
          <a:xfrm>
            <a:off x="3214688" y="4698256"/>
            <a:ext cx="219075" cy="1138237"/>
          </a:xfrm>
          <a:custGeom>
            <a:avLst/>
            <a:gdLst>
              <a:gd name="T0" fmla="*/ 2147483647 w 138"/>
              <a:gd name="T1" fmla="*/ 0 h 717"/>
              <a:gd name="T2" fmla="*/ 0 w 138"/>
              <a:gd name="T3" fmla="*/ 2147483647 h 71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38" h="717">
                <a:moveTo>
                  <a:pt x="138" y="0"/>
                </a:moveTo>
                <a:lnTo>
                  <a:pt x="0" y="717"/>
                </a:lnTo>
              </a:path>
            </a:pathLst>
          </a:custGeom>
          <a:noFill/>
          <a:ln w="12700">
            <a:solidFill>
              <a:srgbClr val="FF00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8" name="Freeform 116"/>
          <p:cNvSpPr>
            <a:spLocks/>
          </p:cNvSpPr>
          <p:nvPr/>
        </p:nvSpPr>
        <p:spPr bwMode="auto">
          <a:xfrm>
            <a:off x="3314700" y="4955431"/>
            <a:ext cx="533400" cy="900112"/>
          </a:xfrm>
          <a:custGeom>
            <a:avLst/>
            <a:gdLst>
              <a:gd name="T0" fmla="*/ 2147483647 w 336"/>
              <a:gd name="T1" fmla="*/ 0 h 567"/>
              <a:gd name="T2" fmla="*/ 0 w 336"/>
              <a:gd name="T3" fmla="*/ 2147483647 h 56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36" h="567">
                <a:moveTo>
                  <a:pt x="336" y="0"/>
                </a:moveTo>
                <a:lnTo>
                  <a:pt x="0" y="567"/>
                </a:lnTo>
              </a:path>
            </a:pathLst>
          </a:custGeom>
          <a:noFill/>
          <a:ln w="12700">
            <a:solidFill>
              <a:srgbClr val="FF00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9" name="Freeform 117"/>
          <p:cNvSpPr>
            <a:spLocks/>
          </p:cNvSpPr>
          <p:nvPr/>
        </p:nvSpPr>
        <p:spPr bwMode="auto">
          <a:xfrm>
            <a:off x="3409950" y="5223718"/>
            <a:ext cx="857250" cy="679450"/>
          </a:xfrm>
          <a:custGeom>
            <a:avLst/>
            <a:gdLst>
              <a:gd name="T0" fmla="*/ 2147483647 w 540"/>
              <a:gd name="T1" fmla="*/ 0 h 428"/>
              <a:gd name="T2" fmla="*/ 0 w 540"/>
              <a:gd name="T3" fmla="*/ 2147483647 h 4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40" h="428">
                <a:moveTo>
                  <a:pt x="540" y="0"/>
                </a:moveTo>
                <a:lnTo>
                  <a:pt x="0" y="428"/>
                </a:lnTo>
              </a:path>
            </a:pathLst>
          </a:custGeom>
          <a:noFill/>
          <a:ln w="12700">
            <a:solidFill>
              <a:srgbClr val="FF00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90" name="Freeform 118"/>
          <p:cNvSpPr>
            <a:spLocks/>
          </p:cNvSpPr>
          <p:nvPr/>
        </p:nvSpPr>
        <p:spPr bwMode="auto">
          <a:xfrm>
            <a:off x="3486150" y="3628281"/>
            <a:ext cx="1320800" cy="2332037"/>
          </a:xfrm>
          <a:custGeom>
            <a:avLst/>
            <a:gdLst>
              <a:gd name="T0" fmla="*/ 2147483647 w 9414"/>
              <a:gd name="T1" fmla="*/ 0 h 10156"/>
              <a:gd name="T2" fmla="*/ 2147483647 w 9414"/>
              <a:gd name="T3" fmla="*/ 2147483647 h 10156"/>
              <a:gd name="T4" fmla="*/ 2147483647 w 9414"/>
              <a:gd name="T5" fmla="*/ 2147483647 h 10156"/>
              <a:gd name="T6" fmla="*/ 2147483647 w 9414"/>
              <a:gd name="T7" fmla="*/ 2147483647 h 10156"/>
              <a:gd name="T8" fmla="*/ 0 w 9414"/>
              <a:gd name="T9" fmla="*/ 2147483647 h 1015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414" h="10156">
                <a:moveTo>
                  <a:pt x="5262" y="0"/>
                </a:moveTo>
                <a:lnTo>
                  <a:pt x="9414" y="4943"/>
                </a:lnTo>
                <a:lnTo>
                  <a:pt x="7670" y="9783"/>
                </a:lnTo>
                <a:lnTo>
                  <a:pt x="2647" y="9783"/>
                </a:lnTo>
                <a:lnTo>
                  <a:pt x="0" y="10156"/>
                </a:lnTo>
              </a:path>
            </a:pathLst>
          </a:custGeom>
          <a:noFill/>
          <a:ln w="12700">
            <a:solidFill>
              <a:srgbClr val="FF00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91" name="Freeform 119"/>
          <p:cNvSpPr>
            <a:spLocks/>
          </p:cNvSpPr>
          <p:nvPr/>
        </p:nvSpPr>
        <p:spPr bwMode="auto">
          <a:xfrm>
            <a:off x="4752975" y="3796556"/>
            <a:ext cx="1349375" cy="850900"/>
          </a:xfrm>
          <a:custGeom>
            <a:avLst/>
            <a:gdLst>
              <a:gd name="T0" fmla="*/ 2147483647 w 10018"/>
              <a:gd name="T1" fmla="*/ 0 h 10042"/>
              <a:gd name="T2" fmla="*/ 2147483647 w 10018"/>
              <a:gd name="T3" fmla="*/ 8522473 h 10042"/>
              <a:gd name="T4" fmla="*/ 2147483647 w 10018"/>
              <a:gd name="T5" fmla="*/ 2147483647 h 10042"/>
              <a:gd name="T6" fmla="*/ 2147483647 w 10018"/>
              <a:gd name="T7" fmla="*/ 2147483647 h 10042"/>
              <a:gd name="T8" fmla="*/ 2147483647 w 10018"/>
              <a:gd name="T9" fmla="*/ 2147483647 h 10042"/>
              <a:gd name="T10" fmla="*/ 0 w 10018"/>
              <a:gd name="T11" fmla="*/ 2147483647 h 1004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18" h="10042">
                <a:moveTo>
                  <a:pt x="10018" y="0"/>
                </a:moveTo>
                <a:lnTo>
                  <a:pt x="9047" y="14"/>
                </a:lnTo>
                <a:cubicBezTo>
                  <a:pt x="9049" y="1835"/>
                  <a:pt x="9070" y="3194"/>
                  <a:pt x="9055" y="4875"/>
                </a:cubicBezTo>
                <a:lnTo>
                  <a:pt x="7145" y="6518"/>
                </a:lnTo>
                <a:lnTo>
                  <a:pt x="986" y="6518"/>
                </a:lnTo>
                <a:cubicBezTo>
                  <a:pt x="520" y="8241"/>
                  <a:pt x="481" y="8428"/>
                  <a:pt x="0" y="10042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92" name="Text Box 120"/>
          <p:cNvSpPr txBox="1">
            <a:spLocks noChangeArrowheads="1"/>
          </p:cNvSpPr>
          <p:nvPr/>
        </p:nvSpPr>
        <p:spPr bwMode="auto">
          <a:xfrm>
            <a:off x="6110288" y="4334718"/>
            <a:ext cx="1008062" cy="72072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540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Осознание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значений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слов</a:t>
            </a:r>
          </a:p>
        </p:txBody>
      </p:sp>
      <p:sp>
        <p:nvSpPr>
          <p:cNvPr id="3193" name="Text Box 121"/>
          <p:cNvSpPr txBox="1">
            <a:spLocks noChangeArrowheads="1"/>
          </p:cNvSpPr>
          <p:nvPr/>
        </p:nvSpPr>
        <p:spPr bwMode="auto">
          <a:xfrm>
            <a:off x="6099175" y="3536206"/>
            <a:ext cx="1042988" cy="54292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540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Осознание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содержания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мысли</a:t>
            </a:r>
          </a:p>
        </p:txBody>
      </p:sp>
      <p:sp>
        <p:nvSpPr>
          <p:cNvPr id="3194" name="Freeform 122"/>
          <p:cNvSpPr>
            <a:spLocks/>
          </p:cNvSpPr>
          <p:nvPr/>
        </p:nvSpPr>
        <p:spPr bwMode="auto">
          <a:xfrm>
            <a:off x="2809875" y="4969718"/>
            <a:ext cx="3300413" cy="790575"/>
          </a:xfrm>
          <a:custGeom>
            <a:avLst/>
            <a:gdLst>
              <a:gd name="T0" fmla="*/ 0 w 2079"/>
              <a:gd name="T1" fmla="*/ 2147483647 h 498"/>
              <a:gd name="T2" fmla="*/ 2147483647 w 2079"/>
              <a:gd name="T3" fmla="*/ 2147483647 h 498"/>
              <a:gd name="T4" fmla="*/ 2147483647 w 2079"/>
              <a:gd name="T5" fmla="*/ 2147483647 h 498"/>
              <a:gd name="T6" fmla="*/ 2147483647 w 2079"/>
              <a:gd name="T7" fmla="*/ 0 h 498"/>
              <a:gd name="T8" fmla="*/ 2147483647 w 2079"/>
              <a:gd name="T9" fmla="*/ 0 h 4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79" h="498">
                <a:moveTo>
                  <a:pt x="0" y="498"/>
                </a:moveTo>
                <a:lnTo>
                  <a:pt x="116" y="452"/>
                </a:lnTo>
                <a:lnTo>
                  <a:pt x="1514" y="452"/>
                </a:lnTo>
                <a:lnTo>
                  <a:pt x="1650" y="0"/>
                </a:lnTo>
                <a:lnTo>
                  <a:pt x="2079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oval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95" name="Freeform 123"/>
          <p:cNvSpPr>
            <a:spLocks/>
          </p:cNvSpPr>
          <p:nvPr/>
        </p:nvSpPr>
        <p:spPr bwMode="auto">
          <a:xfrm>
            <a:off x="2900363" y="4860181"/>
            <a:ext cx="3205162" cy="750887"/>
          </a:xfrm>
          <a:custGeom>
            <a:avLst/>
            <a:gdLst>
              <a:gd name="T0" fmla="*/ 0 w 2019"/>
              <a:gd name="T1" fmla="*/ 2147483647 h 473"/>
              <a:gd name="T2" fmla="*/ 2147483647 w 2019"/>
              <a:gd name="T3" fmla="*/ 2147483647 h 473"/>
              <a:gd name="T4" fmla="*/ 2147483647 w 2019"/>
              <a:gd name="T5" fmla="*/ 2147483647 h 473"/>
              <a:gd name="T6" fmla="*/ 2147483647 w 2019"/>
              <a:gd name="T7" fmla="*/ 2147483647 h 473"/>
              <a:gd name="T8" fmla="*/ 2147483647 w 2019"/>
              <a:gd name="T9" fmla="*/ 0 h 4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19" h="473">
                <a:moveTo>
                  <a:pt x="0" y="453"/>
                </a:moveTo>
                <a:lnTo>
                  <a:pt x="99" y="471"/>
                </a:lnTo>
                <a:lnTo>
                  <a:pt x="1415" y="473"/>
                </a:lnTo>
                <a:lnTo>
                  <a:pt x="1559" y="1"/>
                </a:lnTo>
                <a:lnTo>
                  <a:pt x="2019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oval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96" name="Freeform 124"/>
          <p:cNvSpPr>
            <a:spLocks/>
          </p:cNvSpPr>
          <p:nvPr/>
        </p:nvSpPr>
        <p:spPr bwMode="auto">
          <a:xfrm>
            <a:off x="3119438" y="4755406"/>
            <a:ext cx="2990850" cy="776287"/>
          </a:xfrm>
          <a:custGeom>
            <a:avLst/>
            <a:gdLst>
              <a:gd name="T0" fmla="*/ 0 w 1884"/>
              <a:gd name="T1" fmla="*/ 2147483647 h 489"/>
              <a:gd name="T2" fmla="*/ 2147483647 w 1884"/>
              <a:gd name="T3" fmla="*/ 2147483647 h 489"/>
              <a:gd name="T4" fmla="*/ 2147483647 w 1884"/>
              <a:gd name="T5" fmla="*/ 2147483647 h 489"/>
              <a:gd name="T6" fmla="*/ 2147483647 w 1884"/>
              <a:gd name="T7" fmla="*/ 2147483647 h 489"/>
              <a:gd name="T8" fmla="*/ 2147483647 w 1884"/>
              <a:gd name="T9" fmla="*/ 0 h 4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84" h="489">
                <a:moveTo>
                  <a:pt x="0" y="468"/>
                </a:moveTo>
                <a:lnTo>
                  <a:pt x="246" y="489"/>
                </a:lnTo>
                <a:lnTo>
                  <a:pt x="1241" y="489"/>
                </a:lnTo>
                <a:lnTo>
                  <a:pt x="1389" y="1"/>
                </a:lnTo>
                <a:lnTo>
                  <a:pt x="1884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oval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97" name="Freeform 125"/>
          <p:cNvSpPr>
            <a:spLocks/>
          </p:cNvSpPr>
          <p:nvPr/>
        </p:nvSpPr>
        <p:spPr bwMode="auto">
          <a:xfrm>
            <a:off x="3343275" y="4442668"/>
            <a:ext cx="2768600" cy="866775"/>
          </a:xfrm>
          <a:custGeom>
            <a:avLst/>
            <a:gdLst>
              <a:gd name="T0" fmla="*/ 0 w 1744"/>
              <a:gd name="T1" fmla="*/ 2147483647 h 546"/>
              <a:gd name="T2" fmla="*/ 2147483647 w 1744"/>
              <a:gd name="T3" fmla="*/ 2147483647 h 546"/>
              <a:gd name="T4" fmla="*/ 2147483647 w 1744"/>
              <a:gd name="T5" fmla="*/ 2147483647 h 546"/>
              <a:gd name="T6" fmla="*/ 2147483647 w 1744"/>
              <a:gd name="T7" fmla="*/ 0 h 546"/>
              <a:gd name="T8" fmla="*/ 2147483647 w 1744"/>
              <a:gd name="T9" fmla="*/ 0 h 54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44" h="546">
                <a:moveTo>
                  <a:pt x="0" y="464"/>
                </a:moveTo>
                <a:lnTo>
                  <a:pt x="135" y="545"/>
                </a:lnTo>
                <a:lnTo>
                  <a:pt x="990" y="546"/>
                </a:lnTo>
                <a:lnTo>
                  <a:pt x="1156" y="0"/>
                </a:lnTo>
                <a:lnTo>
                  <a:pt x="1744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oval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98" name="Freeform 126"/>
          <p:cNvSpPr>
            <a:spLocks/>
          </p:cNvSpPr>
          <p:nvPr/>
        </p:nvSpPr>
        <p:spPr bwMode="auto">
          <a:xfrm>
            <a:off x="3581400" y="4545856"/>
            <a:ext cx="2519363" cy="847725"/>
          </a:xfrm>
          <a:custGeom>
            <a:avLst/>
            <a:gdLst>
              <a:gd name="T0" fmla="*/ 0 w 1587"/>
              <a:gd name="T1" fmla="*/ 2147483647 h 534"/>
              <a:gd name="T2" fmla="*/ 2147483647 w 1587"/>
              <a:gd name="T3" fmla="*/ 2147483647 h 534"/>
              <a:gd name="T4" fmla="*/ 2147483647 w 1587"/>
              <a:gd name="T5" fmla="*/ 2147483647 h 534"/>
              <a:gd name="T6" fmla="*/ 2147483647 w 1587"/>
              <a:gd name="T7" fmla="*/ 0 h 53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87" h="534">
                <a:moveTo>
                  <a:pt x="0" y="534"/>
                </a:moveTo>
                <a:lnTo>
                  <a:pt x="874" y="533"/>
                </a:lnTo>
                <a:lnTo>
                  <a:pt x="1040" y="1"/>
                </a:lnTo>
                <a:lnTo>
                  <a:pt x="1587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oval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99" name="Freeform 127"/>
          <p:cNvSpPr>
            <a:spLocks/>
          </p:cNvSpPr>
          <p:nvPr/>
        </p:nvSpPr>
        <p:spPr bwMode="auto">
          <a:xfrm>
            <a:off x="3967163" y="4641106"/>
            <a:ext cx="2143125" cy="819150"/>
          </a:xfrm>
          <a:custGeom>
            <a:avLst/>
            <a:gdLst>
              <a:gd name="T0" fmla="*/ 0 w 1350"/>
              <a:gd name="T1" fmla="*/ 2147483647 h 516"/>
              <a:gd name="T2" fmla="*/ 2147483647 w 1350"/>
              <a:gd name="T3" fmla="*/ 2147483647 h 516"/>
              <a:gd name="T4" fmla="*/ 2147483647 w 1350"/>
              <a:gd name="T5" fmla="*/ 2147483647 h 516"/>
              <a:gd name="T6" fmla="*/ 2147483647 w 1350"/>
              <a:gd name="T7" fmla="*/ 0 h 51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350" h="516">
                <a:moveTo>
                  <a:pt x="0" y="516"/>
                </a:moveTo>
                <a:lnTo>
                  <a:pt x="671" y="515"/>
                </a:lnTo>
                <a:lnTo>
                  <a:pt x="827" y="1"/>
                </a:lnTo>
                <a:lnTo>
                  <a:pt x="1350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 type="oval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0" name="Freeform 128"/>
          <p:cNvSpPr>
            <a:spLocks/>
          </p:cNvSpPr>
          <p:nvPr/>
        </p:nvSpPr>
        <p:spPr bwMode="auto">
          <a:xfrm>
            <a:off x="2209800" y="5188793"/>
            <a:ext cx="6315075" cy="612775"/>
          </a:xfrm>
          <a:custGeom>
            <a:avLst/>
            <a:gdLst>
              <a:gd name="T0" fmla="*/ 0 w 3978"/>
              <a:gd name="T1" fmla="*/ 0 h 386"/>
              <a:gd name="T2" fmla="*/ 2147483647 w 3978"/>
              <a:gd name="T3" fmla="*/ 2147483647 h 386"/>
              <a:gd name="T4" fmla="*/ 2147483647 w 3978"/>
              <a:gd name="T5" fmla="*/ 2147483647 h 386"/>
              <a:gd name="T6" fmla="*/ 2147483647 w 3978"/>
              <a:gd name="T7" fmla="*/ 2147483647 h 386"/>
              <a:gd name="T8" fmla="*/ 2147483647 w 3978"/>
              <a:gd name="T9" fmla="*/ 2147483647 h 386"/>
              <a:gd name="T10" fmla="*/ 2147483647 w 3978"/>
              <a:gd name="T11" fmla="*/ 2147483647 h 38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78" h="386">
                <a:moveTo>
                  <a:pt x="0" y="0"/>
                </a:moveTo>
                <a:lnTo>
                  <a:pt x="351" y="180"/>
                </a:lnTo>
                <a:lnTo>
                  <a:pt x="1110" y="385"/>
                </a:lnTo>
                <a:lnTo>
                  <a:pt x="2771" y="386"/>
                </a:lnTo>
                <a:lnTo>
                  <a:pt x="3245" y="203"/>
                </a:lnTo>
                <a:lnTo>
                  <a:pt x="3978" y="200"/>
                </a:ln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1" name="Freeform 129"/>
          <p:cNvSpPr>
            <a:spLocks/>
          </p:cNvSpPr>
          <p:nvPr/>
        </p:nvSpPr>
        <p:spPr bwMode="auto">
          <a:xfrm>
            <a:off x="2643188" y="4936381"/>
            <a:ext cx="5886450" cy="798512"/>
          </a:xfrm>
          <a:custGeom>
            <a:avLst/>
            <a:gdLst>
              <a:gd name="T0" fmla="*/ 0 w 3708"/>
              <a:gd name="T1" fmla="*/ 0 h 503"/>
              <a:gd name="T2" fmla="*/ 2147483647 w 3708"/>
              <a:gd name="T3" fmla="*/ 2147483647 h 503"/>
              <a:gd name="T4" fmla="*/ 2147483647 w 3708"/>
              <a:gd name="T5" fmla="*/ 2147483647 h 503"/>
              <a:gd name="T6" fmla="*/ 2147483647 w 3708"/>
              <a:gd name="T7" fmla="*/ 2147483647 h 503"/>
              <a:gd name="T8" fmla="*/ 2147483647 w 3708"/>
              <a:gd name="T9" fmla="*/ 2147483647 h 503"/>
              <a:gd name="T10" fmla="*/ 2147483647 w 3708"/>
              <a:gd name="T11" fmla="*/ 2147483647 h 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708" h="503">
                <a:moveTo>
                  <a:pt x="0" y="0"/>
                </a:moveTo>
                <a:lnTo>
                  <a:pt x="159" y="243"/>
                </a:lnTo>
                <a:lnTo>
                  <a:pt x="843" y="500"/>
                </a:lnTo>
                <a:lnTo>
                  <a:pt x="2485" y="503"/>
                </a:lnTo>
                <a:lnTo>
                  <a:pt x="2970" y="357"/>
                </a:lnTo>
                <a:lnTo>
                  <a:pt x="3708" y="354"/>
                </a:ln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2" name="Freeform 130"/>
          <p:cNvSpPr>
            <a:spLocks/>
          </p:cNvSpPr>
          <p:nvPr/>
        </p:nvSpPr>
        <p:spPr bwMode="auto">
          <a:xfrm>
            <a:off x="3205163" y="5255468"/>
            <a:ext cx="5322887" cy="403225"/>
          </a:xfrm>
          <a:custGeom>
            <a:avLst/>
            <a:gdLst>
              <a:gd name="T0" fmla="*/ 0 w 3353"/>
              <a:gd name="T1" fmla="*/ 0 h 254"/>
              <a:gd name="T2" fmla="*/ 2147483647 w 3353"/>
              <a:gd name="T3" fmla="*/ 2147483647 h 254"/>
              <a:gd name="T4" fmla="*/ 2147483647 w 3353"/>
              <a:gd name="T5" fmla="*/ 2147483647 h 254"/>
              <a:gd name="T6" fmla="*/ 2147483647 w 3353"/>
              <a:gd name="T7" fmla="*/ 2147483647 h 254"/>
              <a:gd name="T8" fmla="*/ 2147483647 w 3353"/>
              <a:gd name="T9" fmla="*/ 2147483647 h 25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353" h="254">
                <a:moveTo>
                  <a:pt x="0" y="0"/>
                </a:moveTo>
                <a:lnTo>
                  <a:pt x="471" y="249"/>
                </a:lnTo>
                <a:lnTo>
                  <a:pt x="2129" y="254"/>
                </a:lnTo>
                <a:lnTo>
                  <a:pt x="2610" y="153"/>
                </a:lnTo>
                <a:lnTo>
                  <a:pt x="3353" y="152"/>
                </a:ln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3" name="Freeform 131"/>
          <p:cNvSpPr>
            <a:spLocks/>
          </p:cNvSpPr>
          <p:nvPr/>
        </p:nvSpPr>
        <p:spPr bwMode="auto">
          <a:xfrm>
            <a:off x="3505200" y="4688731"/>
            <a:ext cx="5016500" cy="893762"/>
          </a:xfrm>
          <a:custGeom>
            <a:avLst/>
            <a:gdLst>
              <a:gd name="T0" fmla="*/ 0 w 3160"/>
              <a:gd name="T1" fmla="*/ 0 h 563"/>
              <a:gd name="T2" fmla="*/ 2147483647 w 3160"/>
              <a:gd name="T3" fmla="*/ 2147483647 h 563"/>
              <a:gd name="T4" fmla="*/ 2147483647 w 3160"/>
              <a:gd name="T5" fmla="*/ 2147483647 h 563"/>
              <a:gd name="T6" fmla="*/ 2147483647 w 3160"/>
              <a:gd name="T7" fmla="*/ 2147483647 h 563"/>
              <a:gd name="T8" fmla="*/ 2147483647 w 3160"/>
              <a:gd name="T9" fmla="*/ 2147483647 h 563"/>
              <a:gd name="T10" fmla="*/ 2147483647 w 3160"/>
              <a:gd name="T11" fmla="*/ 2147483647 h 56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160" h="563">
                <a:moveTo>
                  <a:pt x="0" y="0"/>
                </a:moveTo>
                <a:lnTo>
                  <a:pt x="96" y="306"/>
                </a:lnTo>
                <a:lnTo>
                  <a:pt x="318" y="558"/>
                </a:lnTo>
                <a:lnTo>
                  <a:pt x="1936" y="563"/>
                </a:lnTo>
                <a:lnTo>
                  <a:pt x="2426" y="510"/>
                </a:lnTo>
                <a:lnTo>
                  <a:pt x="3160" y="509"/>
                </a:ln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4" name="Freeform 132"/>
          <p:cNvSpPr>
            <a:spLocks/>
          </p:cNvSpPr>
          <p:nvPr/>
        </p:nvSpPr>
        <p:spPr bwMode="auto">
          <a:xfrm>
            <a:off x="3971925" y="4964956"/>
            <a:ext cx="4556125" cy="539750"/>
          </a:xfrm>
          <a:custGeom>
            <a:avLst/>
            <a:gdLst>
              <a:gd name="T0" fmla="*/ 0 w 10000"/>
              <a:gd name="T1" fmla="*/ 0 h 10012"/>
              <a:gd name="T2" fmla="*/ 2147483647 w 10000"/>
              <a:gd name="T3" fmla="*/ 1556994754 h 10012"/>
              <a:gd name="T4" fmla="*/ 2147483647 w 10000"/>
              <a:gd name="T5" fmla="*/ 1568759547 h 10012"/>
              <a:gd name="T6" fmla="*/ 2147483647 w 10000"/>
              <a:gd name="T7" fmla="*/ 1536287212 h 10012"/>
              <a:gd name="T8" fmla="*/ 2147483647 w 10000"/>
              <a:gd name="T9" fmla="*/ 1536287212 h 100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00" h="10012">
                <a:moveTo>
                  <a:pt x="0" y="0"/>
                </a:moveTo>
                <a:cubicBezTo>
                  <a:pt x="207" y="3264"/>
                  <a:pt x="418" y="6661"/>
                  <a:pt x="625" y="9925"/>
                </a:cubicBezTo>
                <a:cubicBezTo>
                  <a:pt x="1052" y="9950"/>
                  <a:pt x="4035" y="9931"/>
                  <a:pt x="5742" y="10000"/>
                </a:cubicBezTo>
                <a:cubicBezTo>
                  <a:pt x="6056" y="10063"/>
                  <a:pt x="6862" y="9862"/>
                  <a:pt x="7422" y="9793"/>
                </a:cubicBezTo>
                <a:lnTo>
                  <a:pt x="10000" y="9793"/>
                </a:ln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5" name="Freeform 133"/>
          <p:cNvSpPr>
            <a:spLocks/>
          </p:cNvSpPr>
          <p:nvPr/>
        </p:nvSpPr>
        <p:spPr bwMode="auto">
          <a:xfrm>
            <a:off x="4438650" y="5203081"/>
            <a:ext cx="4089400" cy="280987"/>
          </a:xfrm>
          <a:custGeom>
            <a:avLst/>
            <a:gdLst>
              <a:gd name="T0" fmla="*/ 0 w 2576"/>
              <a:gd name="T1" fmla="*/ 0 h 177"/>
              <a:gd name="T2" fmla="*/ 2147483647 w 2576"/>
              <a:gd name="T3" fmla="*/ 2147483647 h 177"/>
              <a:gd name="T4" fmla="*/ 2147483647 w 2576"/>
              <a:gd name="T5" fmla="*/ 2147483647 h 177"/>
              <a:gd name="T6" fmla="*/ 2147483647 w 2576"/>
              <a:gd name="T7" fmla="*/ 2147483647 h 177"/>
              <a:gd name="T8" fmla="*/ 2147483647 w 2576"/>
              <a:gd name="T9" fmla="*/ 2147483647 h 1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576" h="177">
                <a:moveTo>
                  <a:pt x="0" y="0"/>
                </a:moveTo>
                <a:lnTo>
                  <a:pt x="106" y="141"/>
                </a:lnTo>
                <a:lnTo>
                  <a:pt x="1354" y="141"/>
                </a:lnTo>
                <a:lnTo>
                  <a:pt x="1839" y="177"/>
                </a:lnTo>
                <a:lnTo>
                  <a:pt x="2576" y="177"/>
                </a:ln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6" name="Text Box 134"/>
          <p:cNvSpPr txBox="1">
            <a:spLocks noChangeArrowheads="1"/>
          </p:cNvSpPr>
          <p:nvPr/>
        </p:nvSpPr>
        <p:spPr bwMode="auto">
          <a:xfrm>
            <a:off x="3016250" y="631081"/>
            <a:ext cx="2305050" cy="2476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Ситуация действительности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207" name="Freeform 135"/>
          <p:cNvSpPr>
            <a:spLocks/>
          </p:cNvSpPr>
          <p:nvPr/>
        </p:nvSpPr>
        <p:spPr bwMode="auto">
          <a:xfrm>
            <a:off x="3059113" y="851743"/>
            <a:ext cx="2214562" cy="184150"/>
          </a:xfrm>
          <a:custGeom>
            <a:avLst/>
            <a:gdLst>
              <a:gd name="T0" fmla="*/ 2147483647 w 1395"/>
              <a:gd name="T1" fmla="*/ 0 h 116"/>
              <a:gd name="T2" fmla="*/ 0 w 1395"/>
              <a:gd name="T3" fmla="*/ 0 h 116"/>
              <a:gd name="T4" fmla="*/ 2147483647 w 1395"/>
              <a:gd name="T5" fmla="*/ 2147483647 h 11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95" h="116">
                <a:moveTo>
                  <a:pt x="1395" y="0"/>
                </a:moveTo>
                <a:lnTo>
                  <a:pt x="0" y="0"/>
                </a:lnTo>
                <a:lnTo>
                  <a:pt x="105" y="116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8" name="Text Box 136"/>
          <p:cNvSpPr txBox="1">
            <a:spLocks noChangeArrowheads="1"/>
          </p:cNvSpPr>
          <p:nvPr/>
        </p:nvSpPr>
        <p:spPr bwMode="auto">
          <a:xfrm>
            <a:off x="252413" y="3269506"/>
            <a:ext cx="996950" cy="20002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Образы слов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209" name="Freeform 137"/>
          <p:cNvSpPr>
            <a:spLocks/>
          </p:cNvSpPr>
          <p:nvPr/>
        </p:nvSpPr>
        <p:spPr bwMode="auto">
          <a:xfrm>
            <a:off x="285750" y="3425081"/>
            <a:ext cx="1758950" cy="1592262"/>
          </a:xfrm>
          <a:custGeom>
            <a:avLst/>
            <a:gdLst>
              <a:gd name="T0" fmla="*/ 0 w 10000"/>
              <a:gd name="T1" fmla="*/ 0 h 10000"/>
              <a:gd name="T2" fmla="*/ 2147483647 w 10000"/>
              <a:gd name="T3" fmla="*/ 0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0" y="0"/>
                </a:moveTo>
                <a:lnTo>
                  <a:pt x="5415" y="0"/>
                </a:lnTo>
                <a:cubicBezTo>
                  <a:pt x="5837" y="1715"/>
                  <a:pt x="6047" y="2467"/>
                  <a:pt x="6365" y="3758"/>
                </a:cubicBezTo>
                <a:lnTo>
                  <a:pt x="10000" y="1000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0" name="Freeform 138"/>
          <p:cNvSpPr>
            <a:spLocks/>
          </p:cNvSpPr>
          <p:nvPr/>
        </p:nvSpPr>
        <p:spPr bwMode="auto">
          <a:xfrm>
            <a:off x="1231900" y="3425081"/>
            <a:ext cx="2139950" cy="1030287"/>
          </a:xfrm>
          <a:custGeom>
            <a:avLst/>
            <a:gdLst>
              <a:gd name="T0" fmla="*/ 0 w 10072"/>
              <a:gd name="T1" fmla="*/ 0 h 13949"/>
              <a:gd name="T2" fmla="*/ 2147483647 w 10072"/>
              <a:gd name="T3" fmla="*/ 2147483647 h 13949"/>
              <a:gd name="T4" fmla="*/ 2147483647 w 10072"/>
              <a:gd name="T5" fmla="*/ 2147483647 h 13949"/>
              <a:gd name="T6" fmla="*/ 2147483647 w 10072"/>
              <a:gd name="T7" fmla="*/ 2147483647 h 13949"/>
              <a:gd name="T8" fmla="*/ 2147483647 w 10072"/>
              <a:gd name="T9" fmla="*/ 2147483647 h 139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72" h="13949">
                <a:moveTo>
                  <a:pt x="0" y="0"/>
                </a:moveTo>
                <a:cubicBezTo>
                  <a:pt x="584" y="3103"/>
                  <a:pt x="764" y="3878"/>
                  <a:pt x="1334" y="6399"/>
                </a:cubicBezTo>
                <a:lnTo>
                  <a:pt x="4298" y="11875"/>
                </a:lnTo>
                <a:lnTo>
                  <a:pt x="9399" y="12594"/>
                </a:lnTo>
                <a:lnTo>
                  <a:pt x="10072" y="13949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1" name="Freeform 139"/>
          <p:cNvSpPr>
            <a:spLocks/>
          </p:cNvSpPr>
          <p:nvPr/>
        </p:nvSpPr>
        <p:spPr bwMode="auto">
          <a:xfrm>
            <a:off x="1235075" y="3429843"/>
            <a:ext cx="1177925" cy="1320800"/>
          </a:xfrm>
          <a:custGeom>
            <a:avLst/>
            <a:gdLst>
              <a:gd name="T0" fmla="*/ 0 w 10026"/>
              <a:gd name="T1" fmla="*/ 0 h 12719"/>
              <a:gd name="T2" fmla="*/ 2147483647 w 10026"/>
              <a:gd name="T3" fmla="*/ 2147483647 h 12719"/>
              <a:gd name="T4" fmla="*/ 2147483647 w 10026"/>
              <a:gd name="T5" fmla="*/ 2147483647 h 12719"/>
              <a:gd name="T6" fmla="*/ 2147483647 w 10026"/>
              <a:gd name="T7" fmla="*/ 2147483647 h 1271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26" h="12719">
                <a:moveTo>
                  <a:pt x="0" y="0"/>
                </a:moveTo>
                <a:cubicBezTo>
                  <a:pt x="857" y="2428"/>
                  <a:pt x="1061" y="3025"/>
                  <a:pt x="1814" y="5335"/>
                </a:cubicBezTo>
                <a:lnTo>
                  <a:pt x="5499" y="9508"/>
                </a:lnTo>
                <a:lnTo>
                  <a:pt x="10026" y="12719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2" name="Freeform 140"/>
          <p:cNvSpPr>
            <a:spLocks/>
          </p:cNvSpPr>
          <p:nvPr/>
        </p:nvSpPr>
        <p:spPr bwMode="auto">
          <a:xfrm>
            <a:off x="1241425" y="3433018"/>
            <a:ext cx="2659063" cy="1293813"/>
          </a:xfrm>
          <a:custGeom>
            <a:avLst/>
            <a:gdLst>
              <a:gd name="T0" fmla="*/ 0 w 10023"/>
              <a:gd name="T1" fmla="*/ 0 h 12714"/>
              <a:gd name="T2" fmla="*/ 2147483647 w 10023"/>
              <a:gd name="T3" fmla="*/ 2147483647 h 12714"/>
              <a:gd name="T4" fmla="*/ 2147483647 w 10023"/>
              <a:gd name="T5" fmla="*/ 2147483647 h 12714"/>
              <a:gd name="T6" fmla="*/ 2147483647 w 10023"/>
              <a:gd name="T7" fmla="*/ 2147483647 h 12714"/>
              <a:gd name="T8" fmla="*/ 2147483647 w 10023"/>
              <a:gd name="T9" fmla="*/ 2147483647 h 127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23" h="12714">
                <a:moveTo>
                  <a:pt x="0" y="0"/>
                </a:moveTo>
                <a:cubicBezTo>
                  <a:pt x="441" y="1784"/>
                  <a:pt x="755" y="2754"/>
                  <a:pt x="1149" y="4147"/>
                </a:cubicBezTo>
                <a:lnTo>
                  <a:pt x="3387" y="7734"/>
                </a:lnTo>
                <a:lnTo>
                  <a:pt x="9100" y="7790"/>
                </a:lnTo>
                <a:lnTo>
                  <a:pt x="10023" y="1271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3" name="Freeform 141"/>
          <p:cNvSpPr>
            <a:spLocks/>
          </p:cNvSpPr>
          <p:nvPr/>
        </p:nvSpPr>
        <p:spPr bwMode="auto">
          <a:xfrm>
            <a:off x="1238250" y="3429843"/>
            <a:ext cx="1819275" cy="1606550"/>
          </a:xfrm>
          <a:custGeom>
            <a:avLst/>
            <a:gdLst>
              <a:gd name="T0" fmla="*/ 0 w 10102"/>
              <a:gd name="T1" fmla="*/ 0 h 12218"/>
              <a:gd name="T2" fmla="*/ 2147483647 w 10102"/>
              <a:gd name="T3" fmla="*/ 2147483647 h 12218"/>
              <a:gd name="T4" fmla="*/ 2147483647 w 10102"/>
              <a:gd name="T5" fmla="*/ 2147483647 h 12218"/>
              <a:gd name="T6" fmla="*/ 2147483647 w 10102"/>
              <a:gd name="T7" fmla="*/ 2147483647 h 12218"/>
              <a:gd name="T8" fmla="*/ 2147483647 w 10102"/>
              <a:gd name="T9" fmla="*/ 2147483647 h 122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102" h="12218">
                <a:moveTo>
                  <a:pt x="0" y="0"/>
                </a:moveTo>
                <a:cubicBezTo>
                  <a:pt x="609" y="1777"/>
                  <a:pt x="810" y="2364"/>
                  <a:pt x="1368" y="3978"/>
                </a:cubicBezTo>
                <a:lnTo>
                  <a:pt x="4017" y="7037"/>
                </a:lnTo>
                <a:lnTo>
                  <a:pt x="6901" y="7979"/>
                </a:lnTo>
                <a:lnTo>
                  <a:pt x="10102" y="1221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4" name="Freeform 142"/>
          <p:cNvSpPr>
            <a:spLocks/>
          </p:cNvSpPr>
          <p:nvPr/>
        </p:nvSpPr>
        <p:spPr bwMode="auto">
          <a:xfrm>
            <a:off x="1231900" y="3426668"/>
            <a:ext cx="3063875" cy="1576388"/>
          </a:xfrm>
          <a:custGeom>
            <a:avLst/>
            <a:gdLst>
              <a:gd name="T0" fmla="*/ 0 w 10050"/>
              <a:gd name="T1" fmla="*/ 0 h 12211"/>
              <a:gd name="T2" fmla="*/ 2147483647 w 10050"/>
              <a:gd name="T3" fmla="*/ 2147483647 h 12211"/>
              <a:gd name="T4" fmla="*/ 2147483647 w 10050"/>
              <a:gd name="T5" fmla="*/ 2147483647 h 12211"/>
              <a:gd name="T6" fmla="*/ 2147483647 w 10050"/>
              <a:gd name="T7" fmla="*/ 2147483647 h 12211"/>
              <a:gd name="T8" fmla="*/ 2147483647 w 10050"/>
              <a:gd name="T9" fmla="*/ 2147483647 h 122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50" h="12211">
                <a:moveTo>
                  <a:pt x="0" y="0"/>
                </a:moveTo>
                <a:cubicBezTo>
                  <a:pt x="373" y="955"/>
                  <a:pt x="738" y="2077"/>
                  <a:pt x="1101" y="2889"/>
                </a:cubicBezTo>
                <a:lnTo>
                  <a:pt x="2974" y="5683"/>
                </a:lnTo>
                <a:lnTo>
                  <a:pt x="8763" y="5633"/>
                </a:lnTo>
                <a:lnTo>
                  <a:pt x="10050" y="1221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5" name="Freeform 143" descr="25%"/>
          <p:cNvSpPr>
            <a:spLocks noEditPoints="1"/>
          </p:cNvSpPr>
          <p:nvPr/>
        </p:nvSpPr>
        <p:spPr bwMode="auto">
          <a:xfrm>
            <a:off x="7356475" y="5368181"/>
            <a:ext cx="1252538" cy="250825"/>
          </a:xfrm>
          <a:custGeom>
            <a:avLst/>
            <a:gdLst>
              <a:gd name="T0" fmla="*/ 0 w 1047"/>
              <a:gd name="T1" fmla="*/ 2147483647 h 64"/>
              <a:gd name="T2" fmla="*/ 2147483647 w 1047"/>
              <a:gd name="T3" fmla="*/ 2147483647 h 64"/>
              <a:gd name="T4" fmla="*/ 2147483647 w 1047"/>
              <a:gd name="T5" fmla="*/ 2147483647 h 64"/>
              <a:gd name="T6" fmla="*/ 0 w 1047"/>
              <a:gd name="T7" fmla="*/ 2147483647 h 64"/>
              <a:gd name="T8" fmla="*/ 0 w 1047"/>
              <a:gd name="T9" fmla="*/ 2147483647 h 64"/>
              <a:gd name="T10" fmla="*/ 0 w 1047"/>
              <a:gd name="T11" fmla="*/ 2147483647 h 64"/>
              <a:gd name="T12" fmla="*/ 2147483647 w 1047"/>
              <a:gd name="T13" fmla="*/ 2147483647 h 64"/>
              <a:gd name="T14" fmla="*/ 2147483647 w 1047"/>
              <a:gd name="T15" fmla="*/ 2147483647 h 64"/>
              <a:gd name="T16" fmla="*/ 0 w 1047"/>
              <a:gd name="T17" fmla="*/ 2147483647 h 64"/>
              <a:gd name="T18" fmla="*/ 0 w 1047"/>
              <a:gd name="T19" fmla="*/ 2147483647 h 64"/>
              <a:gd name="T20" fmla="*/ 2147483647 w 1047"/>
              <a:gd name="T21" fmla="*/ 0 h 64"/>
              <a:gd name="T22" fmla="*/ 2147483647 w 1047"/>
              <a:gd name="T23" fmla="*/ 2147483647 h 64"/>
              <a:gd name="T24" fmla="*/ 2147483647 w 1047"/>
              <a:gd name="T25" fmla="*/ 2147483647 h 64"/>
              <a:gd name="T26" fmla="*/ 2147483647 w 1047"/>
              <a:gd name="T27" fmla="*/ 0 h 6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047" h="64">
                <a:moveTo>
                  <a:pt x="0" y="17"/>
                </a:moveTo>
                <a:lnTo>
                  <a:pt x="999" y="16"/>
                </a:lnTo>
                <a:lnTo>
                  <a:pt x="999" y="27"/>
                </a:lnTo>
                <a:lnTo>
                  <a:pt x="0" y="27"/>
                </a:lnTo>
                <a:lnTo>
                  <a:pt x="0" y="17"/>
                </a:lnTo>
                <a:close/>
                <a:moveTo>
                  <a:pt x="0" y="38"/>
                </a:moveTo>
                <a:lnTo>
                  <a:pt x="999" y="37"/>
                </a:lnTo>
                <a:lnTo>
                  <a:pt x="999" y="48"/>
                </a:lnTo>
                <a:lnTo>
                  <a:pt x="0" y="48"/>
                </a:lnTo>
                <a:lnTo>
                  <a:pt x="0" y="38"/>
                </a:lnTo>
                <a:close/>
                <a:moveTo>
                  <a:pt x="983" y="0"/>
                </a:moveTo>
                <a:lnTo>
                  <a:pt x="1047" y="32"/>
                </a:lnTo>
                <a:lnTo>
                  <a:pt x="984" y="64"/>
                </a:lnTo>
                <a:lnTo>
                  <a:pt x="983" y="0"/>
                </a:lnTo>
                <a:close/>
              </a:path>
            </a:pathLst>
          </a:custGeom>
          <a:pattFill prst="pct25">
            <a:fgClr>
              <a:schemeClr val="bg2"/>
            </a:fgClr>
            <a:bgClr>
              <a:srgbClr val="FFFFFF"/>
            </a:bgClr>
          </a:pattFill>
          <a:ln w="1270" cap="flat">
            <a:solidFill>
              <a:schemeClr val="tx1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216" name="Freeform 144"/>
          <p:cNvSpPr>
            <a:spLocks/>
          </p:cNvSpPr>
          <p:nvPr/>
        </p:nvSpPr>
        <p:spPr bwMode="auto">
          <a:xfrm>
            <a:off x="8594725" y="5493593"/>
            <a:ext cx="252413" cy="1588"/>
          </a:xfrm>
          <a:custGeom>
            <a:avLst/>
            <a:gdLst>
              <a:gd name="T0" fmla="*/ 0 w 162"/>
              <a:gd name="T1" fmla="*/ 0 h 1"/>
              <a:gd name="T2" fmla="*/ 2147483647 w 162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62" h="1">
                <a:moveTo>
                  <a:pt x="0" y="0"/>
                </a:moveTo>
                <a:lnTo>
                  <a:pt x="162" y="0"/>
                </a:lnTo>
              </a:path>
            </a:pathLst>
          </a:custGeom>
          <a:noFill/>
          <a:ln w="50800" cmpd="dbl">
            <a:solidFill>
              <a:srgbClr val="FF00FF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7" name="Freeform 145"/>
          <p:cNvSpPr>
            <a:spLocks/>
          </p:cNvSpPr>
          <p:nvPr/>
        </p:nvSpPr>
        <p:spPr bwMode="auto">
          <a:xfrm>
            <a:off x="7948613" y="4912568"/>
            <a:ext cx="1587" cy="292100"/>
          </a:xfrm>
          <a:custGeom>
            <a:avLst/>
            <a:gdLst>
              <a:gd name="T0" fmla="*/ 0 w 1"/>
              <a:gd name="T1" fmla="*/ 0 h 214"/>
              <a:gd name="T2" fmla="*/ 2147483647 w 1"/>
              <a:gd name="T3" fmla="*/ 2147483647 h 21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214">
                <a:moveTo>
                  <a:pt x="0" y="0"/>
                </a:moveTo>
                <a:lnTo>
                  <a:pt x="1" y="214"/>
                </a:lnTo>
              </a:path>
            </a:pathLst>
          </a:custGeom>
          <a:noFill/>
          <a:ln w="19050">
            <a:solidFill>
              <a:srgbClr val="CC33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8" name="Freeform 146"/>
          <p:cNvSpPr>
            <a:spLocks/>
          </p:cNvSpPr>
          <p:nvPr/>
        </p:nvSpPr>
        <p:spPr bwMode="auto">
          <a:xfrm>
            <a:off x="8601075" y="3128218"/>
            <a:ext cx="328613" cy="217488"/>
          </a:xfrm>
          <a:custGeom>
            <a:avLst/>
            <a:gdLst>
              <a:gd name="T0" fmla="*/ 0 w 12126"/>
              <a:gd name="T1" fmla="*/ 4535589 h 47538"/>
              <a:gd name="T2" fmla="*/ 241069207 w 12126"/>
              <a:gd name="T3" fmla="*/ 4549090 h 47538"/>
              <a:gd name="T4" fmla="*/ 239717167 w 12126"/>
              <a:gd name="T5" fmla="*/ 0 h 4753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126" h="47538">
                <a:moveTo>
                  <a:pt x="0" y="47397"/>
                </a:moveTo>
                <a:cubicBezTo>
                  <a:pt x="2277" y="47594"/>
                  <a:pt x="9333" y="47467"/>
                  <a:pt x="12126" y="47538"/>
                </a:cubicBezTo>
                <a:cubicBezTo>
                  <a:pt x="12004" y="27084"/>
                  <a:pt x="12105" y="7292"/>
                  <a:pt x="12058" y="0"/>
                </a:cubicBezTo>
              </a:path>
            </a:pathLst>
          </a:custGeom>
          <a:noFill/>
          <a:ln w="50800" cmpd="dbl">
            <a:solidFill>
              <a:schemeClr val="tx1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9" name="Text Box 147"/>
          <p:cNvSpPr txBox="1">
            <a:spLocks noChangeArrowheads="1"/>
          </p:cNvSpPr>
          <p:nvPr/>
        </p:nvSpPr>
        <p:spPr bwMode="auto">
          <a:xfrm>
            <a:off x="7451725" y="3118693"/>
            <a:ext cx="1152525" cy="4254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Невербальное поведение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ru-RU" sz="12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21" name="Freeform 149"/>
          <p:cNvSpPr>
            <a:spLocks/>
          </p:cNvSpPr>
          <p:nvPr/>
        </p:nvSpPr>
        <p:spPr bwMode="auto">
          <a:xfrm>
            <a:off x="7092950" y="2597993"/>
            <a:ext cx="1697038" cy="3940175"/>
          </a:xfrm>
          <a:custGeom>
            <a:avLst/>
            <a:gdLst>
              <a:gd name="T0" fmla="*/ 0 w 10000"/>
              <a:gd name="T1" fmla="*/ 2147483647 h 10001"/>
              <a:gd name="T2" fmla="*/ 2147483647 w 10000"/>
              <a:gd name="T3" fmla="*/ 2147483647 h 10001"/>
              <a:gd name="T4" fmla="*/ 2147483647 w 10000"/>
              <a:gd name="T5" fmla="*/ 61156039 h 10001"/>
              <a:gd name="T6" fmla="*/ 2147483647 w 10000"/>
              <a:gd name="T7" fmla="*/ 0 h 1000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1">
                <a:moveTo>
                  <a:pt x="0" y="10001"/>
                </a:moveTo>
                <a:lnTo>
                  <a:pt x="10000" y="9997"/>
                </a:lnTo>
                <a:cubicBezTo>
                  <a:pt x="9989" y="6665"/>
                  <a:pt x="9977" y="3333"/>
                  <a:pt x="9966" y="1"/>
                </a:cubicBezTo>
                <a:lnTo>
                  <a:pt x="8047" y="0"/>
                </a:lnTo>
              </a:path>
            </a:pathLst>
          </a:custGeom>
          <a:noFill/>
          <a:ln w="38100" cmpd="dbl">
            <a:solidFill>
              <a:srgbClr val="0000CC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22" name="Freeform 150"/>
          <p:cNvSpPr>
            <a:spLocks/>
          </p:cNvSpPr>
          <p:nvPr/>
        </p:nvSpPr>
        <p:spPr bwMode="auto">
          <a:xfrm>
            <a:off x="261938" y="4822081"/>
            <a:ext cx="3152775" cy="1719262"/>
          </a:xfrm>
          <a:custGeom>
            <a:avLst/>
            <a:gdLst>
              <a:gd name="T0" fmla="*/ 2147483647 w 1986"/>
              <a:gd name="T1" fmla="*/ 2147483647 h 1147"/>
              <a:gd name="T2" fmla="*/ 0 w 1986"/>
              <a:gd name="T3" fmla="*/ 2147483647 h 1147"/>
              <a:gd name="T4" fmla="*/ 0 w 1986"/>
              <a:gd name="T5" fmla="*/ 0 h 1147"/>
              <a:gd name="T6" fmla="*/ 2147483647 w 1986"/>
              <a:gd name="T7" fmla="*/ 0 h 114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86" h="1147">
                <a:moveTo>
                  <a:pt x="1986" y="1147"/>
                </a:moveTo>
                <a:lnTo>
                  <a:pt x="0" y="1147"/>
                </a:lnTo>
                <a:lnTo>
                  <a:pt x="0" y="0"/>
                </a:lnTo>
                <a:lnTo>
                  <a:pt x="132" y="0"/>
                </a:lnTo>
              </a:path>
            </a:pathLst>
          </a:custGeom>
          <a:noFill/>
          <a:ln w="38100" cmpd="dbl">
            <a:solidFill>
              <a:srgbClr val="0000CC"/>
            </a:solidFill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27" name="Text Box 155"/>
          <p:cNvSpPr txBox="1">
            <a:spLocks noChangeArrowheads="1"/>
          </p:cNvSpPr>
          <p:nvPr/>
        </p:nvSpPr>
        <p:spPr bwMode="auto">
          <a:xfrm>
            <a:off x="2973388" y="2988518"/>
            <a:ext cx="287337" cy="1968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CC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100">
                <a:latin typeface="Times New Roman" pitchFamily="18" charset="0"/>
                <a:cs typeface="Times New Roman" pitchFamily="18" charset="0"/>
              </a:rPr>
              <a:t>АБ</a:t>
            </a:r>
            <a:r>
              <a:rPr lang="en-US" altLang="ru-RU" sz="1100">
                <a:latin typeface="Times New Roman" pitchFamily="18" charset="0"/>
                <a:cs typeface="Times New Roman" pitchFamily="18" charset="0"/>
              </a:rPr>
              <a:t>'</a:t>
            </a:r>
            <a:endParaRPr lang="ru-RU" altLang="ru-RU" sz="1100">
              <a:latin typeface="Times New Roman" pitchFamily="18" charset="0"/>
            </a:endParaRPr>
          </a:p>
        </p:txBody>
      </p:sp>
      <p:sp>
        <p:nvSpPr>
          <p:cNvPr id="3228" name="Rectangle 156"/>
          <p:cNvSpPr>
            <a:spLocks noChangeArrowheads="1"/>
          </p:cNvSpPr>
          <p:nvPr/>
        </p:nvSpPr>
        <p:spPr bwMode="auto">
          <a:xfrm>
            <a:off x="428625" y="5847606"/>
            <a:ext cx="1911350" cy="15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100" dirty="0">
                <a:latin typeface="Times New Roman" pitchFamily="18" charset="0"/>
                <a:cs typeface="Times New Roman" pitchFamily="18" charset="0"/>
              </a:rPr>
              <a:t>А*</a:t>
            </a:r>
            <a:r>
              <a:rPr lang="en-US" altLang="ru-RU" sz="1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1100" dirty="0">
                <a:latin typeface="Times New Roman" pitchFamily="18" charset="0"/>
                <a:cs typeface="Times New Roman" pitchFamily="18" charset="0"/>
              </a:rPr>
              <a:t>Б*</a:t>
            </a:r>
            <a:r>
              <a:rPr lang="en-US" altLang="ru-RU" sz="1100" dirty="0">
                <a:latin typeface="Times New Roman" pitchFamily="18" charset="0"/>
              </a:rPr>
              <a:t> - </a:t>
            </a:r>
            <a:r>
              <a:rPr lang="ru-RU" altLang="ru-RU" sz="1100" dirty="0">
                <a:latin typeface="Times New Roman" pitchFamily="18" charset="0"/>
              </a:rPr>
              <a:t>существительные</a:t>
            </a:r>
          </a:p>
        </p:txBody>
      </p:sp>
      <p:sp>
        <p:nvSpPr>
          <p:cNvPr id="3229" name="Rectangle 157"/>
          <p:cNvSpPr>
            <a:spLocks noChangeArrowheads="1"/>
          </p:cNvSpPr>
          <p:nvPr/>
        </p:nvSpPr>
        <p:spPr bwMode="auto">
          <a:xfrm>
            <a:off x="407988" y="5995243"/>
            <a:ext cx="1841500" cy="15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tIns="10800" rIns="18000" bIns="10800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100" dirty="0">
                <a:latin typeface="Times New Roman" pitchFamily="18" charset="0"/>
              </a:rPr>
              <a:t> а*</a:t>
            </a:r>
            <a:r>
              <a:rPr lang="en-US" altLang="ru-RU" sz="1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1100" dirty="0">
                <a:latin typeface="Times New Roman" pitchFamily="18" charset="0"/>
              </a:rPr>
              <a:t>б*</a:t>
            </a:r>
            <a:r>
              <a:rPr lang="en-US" altLang="ru-RU" sz="1100" dirty="0">
                <a:latin typeface="Times New Roman" pitchFamily="18" charset="0"/>
              </a:rPr>
              <a:t> - </a:t>
            </a:r>
            <a:r>
              <a:rPr lang="ru-RU" altLang="ru-RU" sz="1100" dirty="0">
                <a:latin typeface="Times New Roman" pitchFamily="18" charset="0"/>
              </a:rPr>
              <a:t>прилагательные</a:t>
            </a:r>
          </a:p>
        </p:txBody>
      </p:sp>
      <p:sp>
        <p:nvSpPr>
          <p:cNvPr id="3230" name="Rectangle 158"/>
          <p:cNvSpPr>
            <a:spLocks noChangeArrowheads="1"/>
          </p:cNvSpPr>
          <p:nvPr/>
        </p:nvSpPr>
        <p:spPr bwMode="auto">
          <a:xfrm>
            <a:off x="558800" y="6146056"/>
            <a:ext cx="1112044" cy="15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0800" rIns="18000" bIns="10800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100" dirty="0">
                <a:latin typeface="Times New Roman" pitchFamily="18" charset="0"/>
              </a:rPr>
              <a:t>АБ*</a:t>
            </a:r>
            <a:r>
              <a:rPr lang="en-US" altLang="ru-RU" sz="1100" dirty="0">
                <a:latin typeface="Times New Roman" pitchFamily="18" charset="0"/>
              </a:rPr>
              <a:t> - </a:t>
            </a:r>
            <a:r>
              <a:rPr lang="ru-RU" altLang="ru-RU" sz="1100" dirty="0">
                <a:latin typeface="Times New Roman" pitchFamily="18" charset="0"/>
              </a:rPr>
              <a:t>глагол</a:t>
            </a:r>
          </a:p>
        </p:txBody>
      </p:sp>
      <p:sp>
        <p:nvSpPr>
          <p:cNvPr id="3231" name="Rectangle 159"/>
          <p:cNvSpPr>
            <a:spLocks noChangeArrowheads="1"/>
          </p:cNvSpPr>
          <p:nvPr/>
        </p:nvSpPr>
        <p:spPr bwMode="auto">
          <a:xfrm>
            <a:off x="649288" y="6292106"/>
            <a:ext cx="1068387" cy="15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000" tIns="10800" rIns="18000" bIns="10800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100" dirty="0" err="1">
                <a:latin typeface="Times New Roman" pitchFamily="18" charset="0"/>
              </a:rPr>
              <a:t>аб</a:t>
            </a:r>
            <a:r>
              <a:rPr lang="ru-RU" altLang="ru-RU" sz="1100" dirty="0">
                <a:latin typeface="Times New Roman" pitchFamily="18" charset="0"/>
              </a:rPr>
              <a:t>*</a:t>
            </a:r>
            <a:r>
              <a:rPr lang="en-US" altLang="ru-RU" sz="1100" dirty="0">
                <a:latin typeface="Times New Roman" pitchFamily="18" charset="0"/>
              </a:rPr>
              <a:t> - </a:t>
            </a:r>
            <a:r>
              <a:rPr lang="ru-RU" altLang="ru-RU" sz="1100" dirty="0">
                <a:latin typeface="Times New Roman" pitchFamily="18" charset="0"/>
              </a:rPr>
              <a:t>наречие</a:t>
            </a:r>
          </a:p>
        </p:txBody>
      </p:sp>
      <p:sp>
        <p:nvSpPr>
          <p:cNvPr id="2" name="Text Box 136"/>
          <p:cNvSpPr txBox="1">
            <a:spLocks noChangeArrowheads="1"/>
          </p:cNvSpPr>
          <p:nvPr/>
        </p:nvSpPr>
        <p:spPr bwMode="auto">
          <a:xfrm>
            <a:off x="250825" y="2771031"/>
            <a:ext cx="1081088" cy="36036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Процессы</a:t>
            </a:r>
          </a:p>
          <a:p>
            <a:pPr algn="ctr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обозначения</a:t>
            </a:r>
            <a:endParaRPr lang="ru-RU" altLang="ru-RU" sz="1200" dirty="0">
              <a:latin typeface="Arial" charset="0"/>
            </a:endParaRPr>
          </a:p>
        </p:txBody>
      </p:sp>
      <p:sp>
        <p:nvSpPr>
          <p:cNvPr id="3" name="Freeform 26"/>
          <p:cNvSpPr>
            <a:spLocks/>
          </p:cNvSpPr>
          <p:nvPr/>
        </p:nvSpPr>
        <p:spPr bwMode="auto">
          <a:xfrm>
            <a:off x="239713" y="3071068"/>
            <a:ext cx="2312987" cy="815975"/>
          </a:xfrm>
          <a:custGeom>
            <a:avLst/>
            <a:gdLst>
              <a:gd name="T0" fmla="*/ 0 w 10000"/>
              <a:gd name="T1" fmla="*/ 0 h 15482"/>
              <a:gd name="T2" fmla="*/ 2147483647 w 10000"/>
              <a:gd name="T3" fmla="*/ 4391676 h 15482"/>
              <a:gd name="T4" fmla="*/ 2147483647 w 10000"/>
              <a:gd name="T5" fmla="*/ 1492437723 h 15482"/>
              <a:gd name="T6" fmla="*/ 2147483647 w 10000"/>
              <a:gd name="T7" fmla="*/ 2147483647 h 15482"/>
              <a:gd name="T8" fmla="*/ 2147483647 w 10000"/>
              <a:gd name="T9" fmla="*/ 2147483647 h 1548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00" h="15482">
                <a:moveTo>
                  <a:pt x="0" y="0"/>
                </a:moveTo>
                <a:lnTo>
                  <a:pt x="4660" y="30"/>
                </a:lnTo>
                <a:cubicBezTo>
                  <a:pt x="5337" y="3839"/>
                  <a:pt x="5808" y="6385"/>
                  <a:pt x="6568" y="10194"/>
                </a:cubicBezTo>
                <a:lnTo>
                  <a:pt x="8826" y="15482"/>
                </a:lnTo>
                <a:lnTo>
                  <a:pt x="10000" y="15452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" name="Freeform 139"/>
          <p:cNvSpPr>
            <a:spLocks/>
          </p:cNvSpPr>
          <p:nvPr/>
        </p:nvSpPr>
        <p:spPr bwMode="auto">
          <a:xfrm>
            <a:off x="1319213" y="3074243"/>
            <a:ext cx="790575" cy="920750"/>
          </a:xfrm>
          <a:custGeom>
            <a:avLst/>
            <a:gdLst>
              <a:gd name="T0" fmla="*/ 0 w 10252"/>
              <a:gd name="T1" fmla="*/ 0 h 14656"/>
              <a:gd name="T2" fmla="*/ 2087519380 w 10252"/>
              <a:gd name="T3" fmla="*/ 2147483647 h 14656"/>
              <a:gd name="T4" fmla="*/ 2147483647 w 10252"/>
              <a:gd name="T5" fmla="*/ 2147483647 h 1465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252" h="14656">
                <a:moveTo>
                  <a:pt x="0" y="0"/>
                </a:moveTo>
                <a:cubicBezTo>
                  <a:pt x="1300" y="2862"/>
                  <a:pt x="3501" y="8416"/>
                  <a:pt x="4550" y="10454"/>
                </a:cubicBezTo>
                <a:cubicBezTo>
                  <a:pt x="5394" y="11111"/>
                  <a:pt x="7619" y="12788"/>
                  <a:pt x="10252" y="1465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Freeform 139"/>
          <p:cNvSpPr>
            <a:spLocks/>
          </p:cNvSpPr>
          <p:nvPr/>
        </p:nvSpPr>
        <p:spPr bwMode="auto">
          <a:xfrm>
            <a:off x="1317625" y="3075831"/>
            <a:ext cx="1758950" cy="1004887"/>
          </a:xfrm>
          <a:custGeom>
            <a:avLst/>
            <a:gdLst>
              <a:gd name="T0" fmla="*/ 0 w 10147"/>
              <a:gd name="T1" fmla="*/ 0 h 14346"/>
              <a:gd name="T2" fmla="*/ 2147483647 w 10147"/>
              <a:gd name="T3" fmla="*/ 2147483647 h 14346"/>
              <a:gd name="T4" fmla="*/ 2147483647 w 10147"/>
              <a:gd name="T5" fmla="*/ 2147483647 h 14346"/>
              <a:gd name="T6" fmla="*/ 2147483647 w 10147"/>
              <a:gd name="T7" fmla="*/ 2147483647 h 1434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147" h="14346">
                <a:moveTo>
                  <a:pt x="0" y="0"/>
                </a:moveTo>
                <a:cubicBezTo>
                  <a:pt x="789" y="4205"/>
                  <a:pt x="1060" y="5837"/>
                  <a:pt x="1868" y="9819"/>
                </a:cubicBezTo>
                <a:lnTo>
                  <a:pt x="4828" y="14302"/>
                </a:lnTo>
                <a:lnTo>
                  <a:pt x="10147" y="1434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Freeform 139"/>
          <p:cNvSpPr>
            <a:spLocks/>
          </p:cNvSpPr>
          <p:nvPr/>
        </p:nvSpPr>
        <p:spPr bwMode="auto">
          <a:xfrm>
            <a:off x="1323975" y="3077418"/>
            <a:ext cx="2062163" cy="901700"/>
          </a:xfrm>
          <a:custGeom>
            <a:avLst/>
            <a:gdLst>
              <a:gd name="T0" fmla="*/ 0 w 10046"/>
              <a:gd name="T1" fmla="*/ 0 h 14416"/>
              <a:gd name="T2" fmla="*/ 2147483647 w 10046"/>
              <a:gd name="T3" fmla="*/ 2147483647 h 14416"/>
              <a:gd name="T4" fmla="*/ 2147483647 w 10046"/>
              <a:gd name="T5" fmla="*/ 2147483647 h 14416"/>
              <a:gd name="T6" fmla="*/ 2147483647 w 10046"/>
              <a:gd name="T7" fmla="*/ 2147483647 h 14416"/>
              <a:gd name="T8" fmla="*/ 2147483647 w 10046"/>
              <a:gd name="T9" fmla="*/ 2147483647 h 144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46" h="14416">
                <a:moveTo>
                  <a:pt x="0" y="0"/>
                </a:moveTo>
                <a:cubicBezTo>
                  <a:pt x="820" y="4247"/>
                  <a:pt x="1345" y="6717"/>
                  <a:pt x="1933" y="9340"/>
                </a:cubicBezTo>
                <a:lnTo>
                  <a:pt x="3642" y="12436"/>
                </a:lnTo>
                <a:lnTo>
                  <a:pt x="4593" y="14365"/>
                </a:lnTo>
                <a:lnTo>
                  <a:pt x="10046" y="1441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Freeform 139"/>
          <p:cNvSpPr>
            <a:spLocks/>
          </p:cNvSpPr>
          <p:nvPr/>
        </p:nvSpPr>
        <p:spPr bwMode="auto">
          <a:xfrm>
            <a:off x="1323975" y="3077418"/>
            <a:ext cx="2462213" cy="849313"/>
          </a:xfrm>
          <a:custGeom>
            <a:avLst/>
            <a:gdLst>
              <a:gd name="T0" fmla="*/ 0 w 10078"/>
              <a:gd name="T1" fmla="*/ 0 h 14986"/>
              <a:gd name="T2" fmla="*/ 2147483647 w 10078"/>
              <a:gd name="T3" fmla="*/ 1774441892 h 14986"/>
              <a:gd name="T4" fmla="*/ 2147483647 w 10078"/>
              <a:gd name="T5" fmla="*/ 2147483647 h 14986"/>
              <a:gd name="T6" fmla="*/ 2147483647 w 10078"/>
              <a:gd name="T7" fmla="*/ 2147483647 h 14986"/>
              <a:gd name="T8" fmla="*/ 2147483647 w 10078"/>
              <a:gd name="T9" fmla="*/ 2147483647 h 14986"/>
              <a:gd name="T10" fmla="*/ 2147483647 w 10078"/>
              <a:gd name="T11" fmla="*/ 2147483647 h 1498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78" h="14986">
                <a:moveTo>
                  <a:pt x="0" y="0"/>
                </a:moveTo>
                <a:cubicBezTo>
                  <a:pt x="607" y="3698"/>
                  <a:pt x="1160" y="7059"/>
                  <a:pt x="1689" y="9748"/>
                </a:cubicBezTo>
                <a:lnTo>
                  <a:pt x="2807" y="12465"/>
                </a:lnTo>
                <a:lnTo>
                  <a:pt x="3899" y="14986"/>
                </a:lnTo>
                <a:lnTo>
                  <a:pt x="8791" y="14986"/>
                </a:lnTo>
                <a:lnTo>
                  <a:pt x="10078" y="1364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Freeform 139"/>
          <p:cNvSpPr>
            <a:spLocks/>
          </p:cNvSpPr>
          <p:nvPr/>
        </p:nvSpPr>
        <p:spPr bwMode="auto">
          <a:xfrm>
            <a:off x="1323975" y="3077418"/>
            <a:ext cx="2800350" cy="949325"/>
          </a:xfrm>
          <a:custGeom>
            <a:avLst/>
            <a:gdLst>
              <a:gd name="T0" fmla="*/ 0 w 10011"/>
              <a:gd name="T1" fmla="*/ 0 h 14171"/>
              <a:gd name="T2" fmla="*/ 2147483647 w 10011"/>
              <a:gd name="T3" fmla="*/ 2147483647 h 14171"/>
              <a:gd name="T4" fmla="*/ 2147483647 w 10011"/>
              <a:gd name="T5" fmla="*/ 2147483647 h 14171"/>
              <a:gd name="T6" fmla="*/ 2147483647 w 10011"/>
              <a:gd name="T7" fmla="*/ 2147483647 h 14171"/>
              <a:gd name="T8" fmla="*/ 2147483647 w 10011"/>
              <a:gd name="T9" fmla="*/ 2147483647 h 141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11" h="14171">
                <a:moveTo>
                  <a:pt x="0" y="0"/>
                </a:moveTo>
                <a:cubicBezTo>
                  <a:pt x="390" y="2701"/>
                  <a:pt x="835" y="5925"/>
                  <a:pt x="1350" y="9195"/>
                </a:cubicBezTo>
                <a:lnTo>
                  <a:pt x="3298" y="14125"/>
                </a:lnTo>
                <a:lnTo>
                  <a:pt x="8274" y="14171"/>
                </a:lnTo>
                <a:lnTo>
                  <a:pt x="10011" y="1139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Freeform 26"/>
          <p:cNvSpPr>
            <a:spLocks/>
          </p:cNvSpPr>
          <p:nvPr/>
        </p:nvSpPr>
        <p:spPr bwMode="auto">
          <a:xfrm>
            <a:off x="146050" y="3918793"/>
            <a:ext cx="1639888" cy="1044575"/>
          </a:xfrm>
          <a:custGeom>
            <a:avLst/>
            <a:gdLst>
              <a:gd name="T0" fmla="*/ 0 w 10000"/>
              <a:gd name="T1" fmla="*/ 0 h 10000"/>
              <a:gd name="T2" fmla="*/ 2147483647 w 10000"/>
              <a:gd name="T3" fmla="*/ 0 h 10000"/>
              <a:gd name="T4" fmla="*/ 2147483647 w 10000"/>
              <a:gd name="T5" fmla="*/ 2147483647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10000">
                <a:moveTo>
                  <a:pt x="0" y="0"/>
                </a:moveTo>
                <a:lnTo>
                  <a:pt x="6887" y="0"/>
                </a:lnTo>
                <a:cubicBezTo>
                  <a:pt x="7721" y="2795"/>
                  <a:pt x="9295" y="7739"/>
                  <a:pt x="10000" y="1000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6" name="Text Box 104"/>
          <p:cNvSpPr txBox="1">
            <a:spLocks noChangeArrowheads="1"/>
          </p:cNvSpPr>
          <p:nvPr/>
        </p:nvSpPr>
        <p:spPr bwMode="auto">
          <a:xfrm>
            <a:off x="4932363" y="2332881"/>
            <a:ext cx="1089025" cy="53022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Ощущение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Восприятие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H="1">
            <a:off x="2149475" y="2753568"/>
            <a:ext cx="2781300" cy="0"/>
          </a:xfrm>
          <a:prstGeom prst="straightConnector1">
            <a:avLst/>
          </a:prstGeom>
          <a:ln w="12700">
            <a:solidFill>
              <a:srgbClr val="993300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Прямая соединительная линия 170"/>
          <p:cNvCxnSpPr/>
          <p:nvPr/>
        </p:nvCxnSpPr>
        <p:spPr>
          <a:xfrm flipH="1" flipV="1">
            <a:off x="2582863" y="2648793"/>
            <a:ext cx="2338387" cy="0"/>
          </a:xfrm>
          <a:prstGeom prst="straightConnector1">
            <a:avLst/>
          </a:prstGeom>
          <a:ln w="12700">
            <a:solidFill>
              <a:srgbClr val="993300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Прямая соединительная линия 174"/>
          <p:cNvCxnSpPr/>
          <p:nvPr/>
        </p:nvCxnSpPr>
        <p:spPr>
          <a:xfrm rot="10800000">
            <a:off x="2928938" y="2128093"/>
            <a:ext cx="3889375" cy="306388"/>
          </a:xfrm>
          <a:prstGeom prst="bentConnector3">
            <a:avLst>
              <a:gd name="adj1" fmla="val -78"/>
            </a:avLst>
          </a:prstGeom>
          <a:ln w="12700">
            <a:solidFill>
              <a:srgbClr val="993300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Прямая соединительная линия 176"/>
          <p:cNvCxnSpPr/>
          <p:nvPr/>
        </p:nvCxnSpPr>
        <p:spPr>
          <a:xfrm rot="10800000">
            <a:off x="3205163" y="2202706"/>
            <a:ext cx="3278187" cy="231775"/>
          </a:xfrm>
          <a:prstGeom prst="bentConnector3">
            <a:avLst>
              <a:gd name="adj1" fmla="val 15"/>
            </a:avLst>
          </a:prstGeom>
          <a:ln w="12700">
            <a:solidFill>
              <a:srgbClr val="993300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Прямая соединительная линия 178"/>
          <p:cNvCxnSpPr/>
          <p:nvPr/>
        </p:nvCxnSpPr>
        <p:spPr>
          <a:xfrm flipH="1" flipV="1">
            <a:off x="3741738" y="2536081"/>
            <a:ext cx="1189037" cy="0"/>
          </a:xfrm>
          <a:prstGeom prst="straightConnector1">
            <a:avLst/>
          </a:prstGeom>
          <a:ln w="12700">
            <a:solidFill>
              <a:srgbClr val="993300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Прямая соединительная линия 180"/>
          <p:cNvCxnSpPr/>
          <p:nvPr/>
        </p:nvCxnSpPr>
        <p:spPr>
          <a:xfrm flipH="1">
            <a:off x="4071938" y="2434481"/>
            <a:ext cx="860425" cy="0"/>
          </a:xfrm>
          <a:prstGeom prst="straightConnector1">
            <a:avLst/>
          </a:prstGeom>
          <a:ln w="12700">
            <a:solidFill>
              <a:srgbClr val="993300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Freeform 146"/>
          <p:cNvSpPr>
            <a:spLocks/>
          </p:cNvSpPr>
          <p:nvPr/>
        </p:nvSpPr>
        <p:spPr bwMode="auto">
          <a:xfrm>
            <a:off x="4429125" y="3336181"/>
            <a:ext cx="3024188" cy="88900"/>
          </a:xfrm>
          <a:custGeom>
            <a:avLst/>
            <a:gdLst>
              <a:gd name="T0" fmla="*/ 0 w 162"/>
              <a:gd name="T1" fmla="*/ 0 h 1"/>
              <a:gd name="T2" fmla="*/ 2147483647 w 162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62" h="1">
                <a:moveTo>
                  <a:pt x="0" y="0"/>
                </a:moveTo>
                <a:lnTo>
                  <a:pt x="162" y="0"/>
                </a:lnTo>
              </a:path>
            </a:pathLst>
          </a:custGeom>
          <a:noFill/>
          <a:ln w="22225" cmpd="dbl">
            <a:solidFill>
              <a:schemeClr val="tx1"/>
            </a:solidFill>
            <a:prstDash val="solid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2" name="Text Box 147"/>
          <p:cNvSpPr txBox="1">
            <a:spLocks noChangeArrowheads="1"/>
          </p:cNvSpPr>
          <p:nvPr/>
        </p:nvSpPr>
        <p:spPr bwMode="auto">
          <a:xfrm>
            <a:off x="7451725" y="3591768"/>
            <a:ext cx="1152525" cy="557213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rIns="180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Осмысленное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(осознанное) поведение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ru-RU" sz="12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3" name="Freeform 146"/>
          <p:cNvSpPr>
            <a:spLocks/>
          </p:cNvSpPr>
          <p:nvPr/>
        </p:nvSpPr>
        <p:spPr bwMode="auto">
          <a:xfrm>
            <a:off x="8602663" y="3134568"/>
            <a:ext cx="436562" cy="719138"/>
          </a:xfrm>
          <a:custGeom>
            <a:avLst/>
            <a:gdLst>
              <a:gd name="T0" fmla="*/ 0 w 14148"/>
              <a:gd name="T1" fmla="*/ 24733 h 3873107"/>
              <a:gd name="T2" fmla="*/ 416107028 w 14148"/>
              <a:gd name="T3" fmla="*/ 24740 h 3873107"/>
              <a:gd name="T4" fmla="*/ 410400834 w 14148"/>
              <a:gd name="T5" fmla="*/ 0 h 387310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4148" h="3873107">
                <a:moveTo>
                  <a:pt x="0" y="3867059"/>
                </a:moveTo>
                <a:cubicBezTo>
                  <a:pt x="5554" y="3882752"/>
                  <a:pt x="8549" y="3862255"/>
                  <a:pt x="14146" y="3868224"/>
                </a:cubicBezTo>
                <a:cubicBezTo>
                  <a:pt x="14172" y="2537809"/>
                  <a:pt x="14020" y="1275428"/>
                  <a:pt x="13952" y="0"/>
                </a:cubicBezTo>
              </a:path>
            </a:pathLst>
          </a:custGeom>
          <a:noFill/>
          <a:ln w="50800" cmpd="dbl">
            <a:solidFill>
              <a:srgbClr val="C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" name="Freeform 146"/>
          <p:cNvSpPr>
            <a:spLocks/>
          </p:cNvSpPr>
          <p:nvPr/>
        </p:nvSpPr>
        <p:spPr bwMode="auto">
          <a:xfrm flipV="1">
            <a:off x="7142163" y="3788618"/>
            <a:ext cx="309562" cy="130175"/>
          </a:xfrm>
          <a:custGeom>
            <a:avLst/>
            <a:gdLst>
              <a:gd name="T0" fmla="*/ 0 w 10000"/>
              <a:gd name="T1" fmla="*/ 21790592 h 10000"/>
              <a:gd name="T2" fmla="*/ 183262685 w 10000"/>
              <a:gd name="T3" fmla="*/ 22066472 h 10000"/>
              <a:gd name="T4" fmla="*/ 183826150 w 10000"/>
              <a:gd name="T5" fmla="*/ 172169 h 10000"/>
              <a:gd name="T6" fmla="*/ 296685459 w 10000"/>
              <a:gd name="T7" fmla="*/ 0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0" y="9875"/>
                </a:moveTo>
                <a:lnTo>
                  <a:pt x="6177" y="10000"/>
                </a:lnTo>
                <a:cubicBezTo>
                  <a:pt x="6176" y="3602"/>
                  <a:pt x="6248" y="5862"/>
                  <a:pt x="6196" y="78"/>
                </a:cubicBezTo>
                <a:cubicBezTo>
                  <a:pt x="8211" y="12"/>
                  <a:pt x="9415" y="509"/>
                  <a:pt x="10000" y="0"/>
                </a:cubicBezTo>
              </a:path>
            </a:pathLst>
          </a:custGeom>
          <a:noFill/>
          <a:ln w="28575" cmpd="dbl">
            <a:solidFill>
              <a:srgbClr val="C00000"/>
            </a:solidFill>
            <a:prstDash val="solid"/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9" name="Text Box 147"/>
          <p:cNvSpPr txBox="1">
            <a:spLocks noChangeArrowheads="1"/>
          </p:cNvSpPr>
          <p:nvPr/>
        </p:nvSpPr>
        <p:spPr bwMode="auto">
          <a:xfrm>
            <a:off x="4702175" y="3071068"/>
            <a:ext cx="1885950" cy="27463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rIns="180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Регуляция поведения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0" name="Text Box 147"/>
          <p:cNvSpPr txBox="1">
            <a:spLocks noChangeArrowheads="1"/>
          </p:cNvSpPr>
          <p:nvPr/>
        </p:nvSpPr>
        <p:spPr bwMode="auto">
          <a:xfrm rot="-5400000">
            <a:off x="7769228" y="1791542"/>
            <a:ext cx="2405060" cy="27463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>
                <a:latin typeface="Times New Roman" pitchFamily="18" charset="0"/>
                <a:cs typeface="Times New Roman" pitchFamily="18" charset="0"/>
              </a:rPr>
              <a:t>Проявление</a:t>
            </a: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содержания психики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ru-RU" sz="12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2" name="Text Box 147"/>
          <p:cNvSpPr txBox="1">
            <a:spLocks noChangeArrowheads="1"/>
          </p:cNvSpPr>
          <p:nvPr/>
        </p:nvSpPr>
        <p:spPr bwMode="auto">
          <a:xfrm rot="-5400000">
            <a:off x="7664450" y="5220543"/>
            <a:ext cx="2630488" cy="274638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b="1">
                <a:latin typeface="Times New Roman" pitchFamily="18" charset="0"/>
                <a:cs typeface="Times New Roman" pitchFamily="18" charset="0"/>
              </a:rPr>
              <a:t>Изложение</a:t>
            </a: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содержания мысли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ru-RU" sz="1200" i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Соединительная линия уступом 18"/>
          <p:cNvCxnSpPr>
            <a:endCxn id="3193" idx="0"/>
          </p:cNvCxnSpPr>
          <p:nvPr/>
        </p:nvCxnSpPr>
        <p:spPr>
          <a:xfrm rot="16200000" flipH="1">
            <a:off x="6176169" y="3090912"/>
            <a:ext cx="757238" cy="133350"/>
          </a:xfrm>
          <a:prstGeom prst="bentConnector3">
            <a:avLst>
              <a:gd name="adj1" fmla="val 43084"/>
            </a:avLst>
          </a:prstGeom>
          <a:ln w="12700">
            <a:solidFill>
              <a:srgbClr val="993300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Text Box 15"/>
          <p:cNvSpPr txBox="1">
            <a:spLocks noChangeArrowheads="1"/>
          </p:cNvSpPr>
          <p:nvPr/>
        </p:nvSpPr>
        <p:spPr bwMode="auto">
          <a:xfrm>
            <a:off x="250825" y="4037856"/>
            <a:ext cx="901700" cy="4318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Вербальное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мышление</a:t>
            </a:r>
          </a:p>
        </p:txBody>
      </p:sp>
      <p:sp>
        <p:nvSpPr>
          <p:cNvPr id="174" name="Freeform 20"/>
          <p:cNvSpPr>
            <a:spLocks/>
          </p:cNvSpPr>
          <p:nvPr/>
        </p:nvSpPr>
        <p:spPr bwMode="auto">
          <a:xfrm>
            <a:off x="1150938" y="4248993"/>
            <a:ext cx="2112962" cy="654050"/>
          </a:xfrm>
          <a:custGeom>
            <a:avLst/>
            <a:gdLst>
              <a:gd name="T0" fmla="*/ 0 w 10509"/>
              <a:gd name="T1" fmla="*/ 4003795 h 18117"/>
              <a:gd name="T2" fmla="*/ 2147483647 w 10509"/>
              <a:gd name="T3" fmla="*/ 0 h 18117"/>
              <a:gd name="T4" fmla="*/ 2147483647 w 10509"/>
              <a:gd name="T5" fmla="*/ 34288906 h 18117"/>
              <a:gd name="T6" fmla="*/ 2147483647 w 10509"/>
              <a:gd name="T7" fmla="*/ 514847135 h 18117"/>
              <a:gd name="T8" fmla="*/ 2147483647 w 10509"/>
              <a:gd name="T9" fmla="*/ 853306258 h 181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509" h="18117">
                <a:moveTo>
                  <a:pt x="0" y="85"/>
                </a:moveTo>
                <a:cubicBezTo>
                  <a:pt x="501" y="149"/>
                  <a:pt x="815" y="76"/>
                  <a:pt x="1340" y="0"/>
                </a:cubicBezTo>
                <a:lnTo>
                  <a:pt x="7084" y="728"/>
                </a:lnTo>
                <a:cubicBezTo>
                  <a:pt x="7804" y="5417"/>
                  <a:pt x="8100" y="7088"/>
                  <a:pt x="8701" y="10931"/>
                </a:cubicBezTo>
                <a:cubicBezTo>
                  <a:pt x="9357" y="13863"/>
                  <a:pt x="10320" y="17257"/>
                  <a:pt x="10509" y="18117"/>
                </a:cubicBezTo>
              </a:path>
            </a:pathLst>
          </a:custGeom>
          <a:noFill/>
          <a:ln w="12700">
            <a:solidFill>
              <a:srgbClr val="80000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6" name="Freeform 21"/>
          <p:cNvSpPr>
            <a:spLocks/>
          </p:cNvSpPr>
          <p:nvPr/>
        </p:nvSpPr>
        <p:spPr bwMode="auto">
          <a:xfrm>
            <a:off x="1154113" y="4091831"/>
            <a:ext cx="3078162" cy="877887"/>
          </a:xfrm>
          <a:custGeom>
            <a:avLst/>
            <a:gdLst>
              <a:gd name="T0" fmla="*/ 0 w 96712"/>
              <a:gd name="T1" fmla="*/ 822921 h 23606"/>
              <a:gd name="T2" fmla="*/ 186352899 w 96712"/>
              <a:gd name="T3" fmla="*/ 720577 h 23606"/>
              <a:gd name="T4" fmla="*/ 831187894 w 96712"/>
              <a:gd name="T5" fmla="*/ 36886873 h 23606"/>
              <a:gd name="T6" fmla="*/ 2147483647 w 96712"/>
              <a:gd name="T7" fmla="*/ 31948043 h 23606"/>
              <a:gd name="T8" fmla="*/ 2147483647 w 96712"/>
              <a:gd name="T9" fmla="*/ 878431784 h 23606"/>
              <a:gd name="T10" fmla="*/ 2147483647 w 96712"/>
              <a:gd name="T11" fmla="*/ 1214421594 h 2360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96712" h="23606">
                <a:moveTo>
                  <a:pt x="0" y="16"/>
                </a:moveTo>
                <a:cubicBezTo>
                  <a:pt x="4017" y="92"/>
                  <a:pt x="4238" y="-39"/>
                  <a:pt x="5781" y="14"/>
                </a:cubicBezTo>
                <a:cubicBezTo>
                  <a:pt x="14647" y="439"/>
                  <a:pt x="17440" y="336"/>
                  <a:pt x="25785" y="717"/>
                </a:cubicBezTo>
                <a:lnTo>
                  <a:pt x="88525" y="621"/>
                </a:lnTo>
                <a:cubicBezTo>
                  <a:pt x="90324" y="6294"/>
                  <a:pt x="94831" y="13144"/>
                  <a:pt x="96712" y="17075"/>
                </a:cubicBezTo>
                <a:cubicBezTo>
                  <a:pt x="96123" y="19522"/>
                  <a:pt x="95098" y="20965"/>
                  <a:pt x="94099" y="23606"/>
                </a:cubicBezTo>
              </a:path>
            </a:pathLst>
          </a:custGeom>
          <a:noFill/>
          <a:ln w="12700">
            <a:solidFill>
              <a:srgbClr val="80000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8" name="Freeform 88"/>
          <p:cNvSpPr>
            <a:spLocks/>
          </p:cNvSpPr>
          <p:nvPr/>
        </p:nvSpPr>
        <p:spPr bwMode="auto">
          <a:xfrm>
            <a:off x="1150938" y="4410918"/>
            <a:ext cx="1096962" cy="555625"/>
          </a:xfrm>
          <a:custGeom>
            <a:avLst/>
            <a:gdLst>
              <a:gd name="T0" fmla="*/ 0 w 11070"/>
              <a:gd name="T1" fmla="*/ 0 h 104105"/>
              <a:gd name="T2" fmla="*/ 2147483647 w 11070"/>
              <a:gd name="T3" fmla="*/ 71299 h 104105"/>
              <a:gd name="T4" fmla="*/ 2147483647 w 11070"/>
              <a:gd name="T5" fmla="*/ 772661 h 104105"/>
              <a:gd name="T6" fmla="*/ 2147483647 w 11070"/>
              <a:gd name="T7" fmla="*/ 15790526 h 10410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070" h="104105">
                <a:moveTo>
                  <a:pt x="0" y="0"/>
                </a:moveTo>
                <a:lnTo>
                  <a:pt x="2939" y="470"/>
                </a:lnTo>
                <a:cubicBezTo>
                  <a:pt x="4798" y="3690"/>
                  <a:pt x="4783" y="3044"/>
                  <a:pt x="6440" y="5094"/>
                </a:cubicBezTo>
                <a:cubicBezTo>
                  <a:pt x="7866" y="36111"/>
                  <a:pt x="9548" y="69204"/>
                  <a:pt x="11070" y="104105"/>
                </a:cubicBezTo>
              </a:path>
            </a:pathLst>
          </a:custGeom>
          <a:noFill/>
          <a:ln w="12700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5" name="Freeform 89"/>
          <p:cNvSpPr>
            <a:spLocks/>
          </p:cNvSpPr>
          <p:nvPr/>
        </p:nvSpPr>
        <p:spPr bwMode="auto">
          <a:xfrm>
            <a:off x="1150938" y="4331543"/>
            <a:ext cx="1716087" cy="406400"/>
          </a:xfrm>
          <a:custGeom>
            <a:avLst/>
            <a:gdLst>
              <a:gd name="T0" fmla="*/ 0 w 10932"/>
              <a:gd name="T1" fmla="*/ 1542277 h 17310"/>
              <a:gd name="T2" fmla="*/ 2147483647 w 10932"/>
              <a:gd name="T3" fmla="*/ 0 h 17310"/>
              <a:gd name="T4" fmla="*/ 2147483647 w 10932"/>
              <a:gd name="T5" fmla="*/ 30876868 h 17310"/>
              <a:gd name="T6" fmla="*/ 2147483647 w 10932"/>
              <a:gd name="T7" fmla="*/ 224381282 h 1731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932" h="17310">
                <a:moveTo>
                  <a:pt x="0" y="119"/>
                </a:moveTo>
                <a:cubicBezTo>
                  <a:pt x="839" y="229"/>
                  <a:pt x="953" y="234"/>
                  <a:pt x="1801" y="0"/>
                </a:cubicBezTo>
                <a:cubicBezTo>
                  <a:pt x="3848" y="800"/>
                  <a:pt x="6317" y="1450"/>
                  <a:pt x="8568" y="2382"/>
                </a:cubicBezTo>
                <a:cubicBezTo>
                  <a:pt x="8922" y="4228"/>
                  <a:pt x="10366" y="13690"/>
                  <a:pt x="10932" y="17310"/>
                </a:cubicBezTo>
              </a:path>
            </a:pathLst>
          </a:custGeom>
          <a:noFill/>
          <a:ln w="12700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6" name="Freeform 90"/>
          <p:cNvSpPr>
            <a:spLocks/>
          </p:cNvSpPr>
          <p:nvPr/>
        </p:nvSpPr>
        <p:spPr bwMode="auto">
          <a:xfrm>
            <a:off x="1150938" y="4172793"/>
            <a:ext cx="2541587" cy="504825"/>
          </a:xfrm>
          <a:custGeom>
            <a:avLst/>
            <a:gdLst>
              <a:gd name="T0" fmla="*/ 0 w 10465"/>
              <a:gd name="T1" fmla="*/ 0 h 14747"/>
              <a:gd name="T2" fmla="*/ 2147483647 w 10465"/>
              <a:gd name="T3" fmla="*/ 723022 h 14747"/>
              <a:gd name="T4" fmla="*/ 2147483647 w 10465"/>
              <a:gd name="T5" fmla="*/ 24623047 h 14747"/>
              <a:gd name="T6" fmla="*/ 2147483647 w 10465"/>
              <a:gd name="T7" fmla="*/ 297890567 h 14747"/>
              <a:gd name="T8" fmla="*/ 2147483647 w 10465"/>
              <a:gd name="T9" fmla="*/ 592367481 h 1474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465" h="14747">
                <a:moveTo>
                  <a:pt x="0" y="0"/>
                </a:moveTo>
                <a:cubicBezTo>
                  <a:pt x="443" y="68"/>
                  <a:pt x="527" y="85"/>
                  <a:pt x="976" y="18"/>
                </a:cubicBezTo>
                <a:cubicBezTo>
                  <a:pt x="3128" y="680"/>
                  <a:pt x="6454" y="485"/>
                  <a:pt x="8606" y="613"/>
                </a:cubicBezTo>
                <a:lnTo>
                  <a:pt x="10440" y="7416"/>
                </a:lnTo>
                <a:cubicBezTo>
                  <a:pt x="10464" y="9866"/>
                  <a:pt x="10481" y="10547"/>
                  <a:pt x="10442" y="14747"/>
                </a:cubicBezTo>
              </a:path>
            </a:pathLst>
          </a:custGeom>
          <a:noFill/>
          <a:ln w="12700">
            <a:solidFill>
              <a:srgbClr val="80000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7" name="Text Box 134"/>
          <p:cNvSpPr txBox="1">
            <a:spLocks noChangeArrowheads="1"/>
          </p:cNvSpPr>
          <p:nvPr/>
        </p:nvSpPr>
        <p:spPr bwMode="auto">
          <a:xfrm>
            <a:off x="1740367" y="33393"/>
            <a:ext cx="5547519" cy="2476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spc="100" dirty="0" smtClean="0">
                <a:latin typeface="Times New Roman" pitchFamily="18" charset="0"/>
                <a:cs typeface="Times New Roman" pitchFamily="18" charset="0"/>
              </a:rPr>
              <a:t>Психологические механизмы порождения речи</a:t>
            </a:r>
            <a:endParaRPr lang="ru-RU" altLang="ru-RU" sz="1400" b="1" spc="100" dirty="0">
              <a:latin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762521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1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1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withGroup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withGroup">
                            <p:stCondLst>
                              <p:cond delay="9000"/>
                            </p:stCondLst>
                            <p:childTnLst>
                              <p:par>
                                <p:cTn id="1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1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withGroup">
                            <p:stCondLst>
                              <p:cond delay="11500"/>
                            </p:stCondLst>
                            <p:childTnLst>
                              <p:par>
                                <p:cTn id="1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1000"/>
                                        <p:tgtEl>
                                          <p:spTgt spid="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1000"/>
                                        <p:tgtEl>
                                          <p:spTgt spid="3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1000"/>
                                        <p:tgtEl>
                                          <p:spTgt spid="3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 nodeType="withGroup">
                            <p:stCondLst>
                              <p:cond delay="15000"/>
                            </p:stCondLst>
                            <p:childTnLst>
                              <p:par>
                                <p:cTn id="1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1000"/>
                                        <p:tgtEl>
                                          <p:spTgt spid="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0" dur="1000"/>
                                        <p:tgtEl>
                                          <p:spTgt spid="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3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8" dur="1000"/>
                                        <p:tgtEl>
                                          <p:spTgt spid="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1" dur="1000"/>
                                        <p:tgtEl>
                                          <p:spTgt spid="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1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1" dur="1000"/>
                                        <p:tgtEl>
                                          <p:spTgt spid="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4" dur="1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7" dur="1000"/>
                                        <p:tgtEl>
                                          <p:spTgt spid="3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0" dur="1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6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20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2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1" dur="1000"/>
                                        <p:tgtEl>
                                          <p:spTgt spid="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4" dur="1000"/>
                                        <p:tgtEl>
                                          <p:spTgt spid="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2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3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3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3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3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3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3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8" dur="1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2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3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3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3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2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8" dur="1000"/>
                                        <p:tgtEl>
                                          <p:spTgt spid="3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1" dur="10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2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5" dur="1000"/>
                                        <p:tgtEl>
                                          <p:spTgt spid="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8" dur="1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1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2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2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1" dur="10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4" dur="10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withGroup">
                            <p:stCondLst>
                              <p:cond delay="26500"/>
                            </p:stCondLst>
                            <p:childTnLst>
                              <p:par>
                                <p:cTn id="2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2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4" dur="1000"/>
                                        <p:tgtEl>
                                          <p:spTgt spid="3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29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3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3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3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 nodeType="withGroup">
                            <p:stCondLst>
                              <p:cond delay="28500"/>
                            </p:stCondLst>
                            <p:childTnLst>
                              <p:par>
                                <p:cTn id="30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4" dur="5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3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 nodeType="withGroup">
                            <p:stCondLst>
                              <p:cond delay="29500"/>
                            </p:stCondLst>
                            <p:childTnLst>
                              <p:par>
                                <p:cTn id="312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000" fill="hold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6" dur="1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1000" fill="hold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1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6" dur="5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" fill="hold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1" dur="5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5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1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10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1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5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500" fill="hold"/>
                                        <p:tgtEl>
                                          <p:spTgt spid="3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3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6" dur="500"/>
                                        <p:tgtEl>
                                          <p:spTgt spid="3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1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1" dur="1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 nodeType="withGroup">
                            <p:stCondLst>
                              <p:cond delay="30500"/>
                            </p:stCondLst>
                            <p:childTnLst>
                              <p:par>
                                <p:cTn id="3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8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 nodeType="withGroup">
                            <p:stCondLst>
                              <p:cond delay="31500"/>
                            </p:stCondLst>
                            <p:childTnLst>
                              <p:par>
                                <p:cTn id="3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2" dur="1000"/>
                                        <p:tgtEl>
                                          <p:spTgt spid="3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 nodeType="withGroup">
                            <p:stCondLst>
                              <p:cond delay="32500"/>
                            </p:stCondLst>
                            <p:childTnLst>
                              <p:par>
                                <p:cTn id="3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6" dur="1000"/>
                                        <p:tgtEl>
                                          <p:spTgt spid="3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 nodeType="afterGroup">
                            <p:stCondLst>
                              <p:cond delay="33500"/>
                            </p:stCondLst>
                            <p:childTnLst>
                              <p:par>
                                <p:cTn id="3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0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1" fill="hold" nodeType="withGroup">
                            <p:stCondLst>
                              <p:cond delay="34500"/>
                            </p:stCondLst>
                            <p:childTnLst>
                              <p:par>
                                <p:cTn id="39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7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3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6" dur="1000"/>
                                        <p:tgtEl>
                                          <p:spTgt spid="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9" dur="1000"/>
                                        <p:tgtEl>
                                          <p:spTgt spid="3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2" dur="1000"/>
                                        <p:tgtEl>
                                          <p:spTgt spid="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8" dur="1000"/>
                                        <p:tgtEl>
                                          <p:spTgt spid="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1" dur="1000"/>
                                        <p:tgtEl>
                                          <p:spTgt spid="3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0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4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7" dur="5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9" dur="5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5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4" dur="5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500" fill="hold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" fill="hold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9" dur="500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2" dur="500" fill="hold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500" fill="hold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4" dur="50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7" dur="500" fill="hold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500" fill="hold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5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500" fill="hold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" fill="hold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4" dur="5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5" fill="hold" nodeType="afterGroup">
                            <p:stCondLst>
                              <p:cond delay="36500"/>
                            </p:stCondLst>
                            <p:childTnLst>
                              <p:par>
                                <p:cTn id="4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8" dur="1000"/>
                                        <p:tgtEl>
                                          <p:spTgt spid="3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1" dur="1000"/>
                                        <p:tgtEl>
                                          <p:spTgt spid="3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4" dur="1000"/>
                                        <p:tgtEl>
                                          <p:spTgt spid="3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7" dur="1000"/>
                                        <p:tgtEl>
                                          <p:spTgt spid="3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0" dur="1000"/>
                                        <p:tgtEl>
                                          <p:spTgt spid="3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3" dur="1000"/>
                                        <p:tgtEl>
                                          <p:spTgt spid="3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4" fill="hold">
                            <p:stCondLst>
                              <p:cond delay="37500"/>
                            </p:stCondLst>
                            <p:childTnLst>
                              <p:par>
                                <p:cTn id="4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500" fill="hold"/>
                                        <p:tgtEl>
                                          <p:spTgt spid="3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" fill="hold"/>
                                        <p:tgtEl>
                                          <p:spTgt spid="3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500"/>
                                        <p:tgtEl>
                                          <p:spTgt spid="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0" fill="hold" nodeType="withGroup">
                            <p:stCondLst>
                              <p:cond delay="38000"/>
                            </p:stCondLst>
                            <p:childTnLst>
                              <p:par>
                                <p:cTn id="4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6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4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9" dur="1000"/>
                                        <p:tgtEl>
                                          <p:spTgt spid="3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0" fill="hold" nodeType="afterGroup">
                            <p:stCondLst>
                              <p:cond delay="39500"/>
                            </p:stCondLst>
                            <p:childTnLst>
                              <p:par>
                                <p:cTn id="5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3" dur="500" fill="hold"/>
                                        <p:tgtEl>
                                          <p:spTgt spid="3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500" fill="hold"/>
                                        <p:tgtEl>
                                          <p:spTgt spid="3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5" dur="500"/>
                                        <p:tgtEl>
                                          <p:spTgt spid="3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6" fill="hold" nodeType="withGroup">
                            <p:stCondLst>
                              <p:cond delay="40000"/>
                            </p:stCondLst>
                            <p:childTnLst>
                              <p:par>
                                <p:cTn id="5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9" dur="1000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2" dur="10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5" dur="1000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8" dur="1000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1" dur="1000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2" fill="hold" nodeType="withGroup">
                            <p:stCondLst>
                              <p:cond delay="41000"/>
                            </p:stCondLst>
                            <p:childTnLst>
                              <p:par>
                                <p:cTn id="5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5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8" fill="hold" nodeType="afterGroup">
                            <p:stCondLst>
                              <p:cond delay="41500"/>
                            </p:stCondLst>
                            <p:childTnLst>
                              <p:par>
                                <p:cTn id="5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1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4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7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0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3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4" fill="hold" nodeType="withGroup">
                            <p:stCondLst>
                              <p:cond delay="42500"/>
                            </p:stCondLst>
                            <p:childTnLst>
                              <p:par>
                                <p:cTn id="5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 nodeType="afterGroup">
                            <p:stCondLst>
                              <p:cond delay="43500"/>
                            </p:stCondLst>
                            <p:childTnLst>
                              <p:par>
                                <p:cTn id="5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3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4" fill="hold" nodeType="withGroup">
                            <p:stCondLst>
                              <p:cond delay="44000"/>
                            </p:stCondLst>
                            <p:childTnLst>
                              <p:par>
                                <p:cTn id="5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7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9" dur="5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0" fill="hold" nodeType="afterGroup">
                            <p:stCondLst>
                              <p:cond delay="44500"/>
                            </p:stCondLst>
                            <p:childTnLst>
                              <p:par>
                                <p:cTn id="5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3" dur="1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4" fill="hold" nodeType="afterGroup">
                            <p:stCondLst>
                              <p:cond delay="45500"/>
                            </p:stCondLst>
                            <p:childTnLst>
                              <p:par>
                                <p:cTn id="5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7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9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0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5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3" dur="1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6" dur="1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9" dur="1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2" dur="1000"/>
                                        <p:tgtEl>
                                          <p:spTgt spid="3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5" dur="1000"/>
                                        <p:tgtEl>
                                          <p:spTgt spid="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8" dur="10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9" fill="hold">
                            <p:stCondLst>
                              <p:cond delay="47000"/>
                            </p:stCondLst>
                            <p:childTnLst>
                              <p:par>
                                <p:cTn id="590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2" dur="10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10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4" dur="10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7" dur="10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10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9" dur="10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2" dur="1000"/>
                                        <p:tgtEl>
                                          <p:spTgt spid="3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3" fill="hold">
                            <p:stCondLst>
                              <p:cond delay="48000"/>
                            </p:stCondLst>
                            <p:childTnLst>
                              <p:par>
                                <p:cTn id="604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6" dur="1000" fill="hold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1000" fill="hold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8" dur="100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1" dur="1000" fill="hold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1000" fill="hold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3" dur="10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6" dur="1000"/>
                                        <p:tgtEl>
                                          <p:spTgt spid="3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7" fill="hold">
                            <p:stCondLst>
                              <p:cond delay="49000"/>
                            </p:stCondLst>
                            <p:childTnLst>
                              <p:par>
                                <p:cTn id="618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0" dur="1000" fill="hold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1000" fill="hold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2" dur="1000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5" dur="1000"/>
                                        <p:tgtEl>
                                          <p:spTgt spid="3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627" presetID="53" presetClass="entr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9" dur="1000" fill="hold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1000" fill="hold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1" dur="10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4" dur="1000"/>
                                        <p:tgtEl>
                                          <p:spTgt spid="3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5" fill="hold">
                            <p:stCondLst>
                              <p:cond delay="51000"/>
                            </p:stCondLst>
                            <p:childTnLst>
                              <p:par>
                                <p:cTn id="6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8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0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1" fill="hold" nodeType="afterGroup">
                            <p:stCondLst>
                              <p:cond delay="51500"/>
                            </p:stCondLst>
                            <p:childTnLst>
                              <p:par>
                                <p:cTn id="6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4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5" fill="hold" nodeType="afterGroup">
                            <p:stCondLst>
                              <p:cond delay="52500"/>
                            </p:stCondLst>
                            <p:childTnLst>
                              <p:par>
                                <p:cTn id="6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8" dur="500" fill="hold"/>
                                        <p:tgtEl>
                                          <p:spTgt spid="3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9" dur="500" fill="hold"/>
                                        <p:tgtEl>
                                          <p:spTgt spid="3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0" dur="500"/>
                                        <p:tgtEl>
                                          <p:spTgt spid="3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1" fill="hold" nodeType="withGroup">
                            <p:stCondLst>
                              <p:cond delay="53000"/>
                            </p:stCondLst>
                            <p:childTnLst>
                              <p:par>
                                <p:cTn id="6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4" dur="1000"/>
                                        <p:tgtEl>
                                          <p:spTgt spid="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5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6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8" dur="1000"/>
                                        <p:tgtEl>
                                          <p:spTgt spid="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2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6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5" dur="500" fill="hold"/>
                                        <p:tgtEl>
                                          <p:spTgt spid="3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500" fill="hold"/>
                                        <p:tgtEl>
                                          <p:spTgt spid="3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7" dur="500"/>
                                        <p:tgtEl>
                                          <p:spTgt spid="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8" fill="hold" nodeType="withGroup">
                            <p:stCondLst>
                              <p:cond delay="55500"/>
                            </p:stCondLst>
                            <p:childTnLst>
                              <p:par>
                                <p:cTn id="6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1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2" fill="hold" nodeType="afterGroup">
                            <p:stCondLst>
                              <p:cond delay="56500"/>
                            </p:stCondLst>
                            <p:childTnLst>
                              <p:par>
                                <p:cTn id="6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5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6" fill="hold" nodeType="afterGroup">
                            <p:stCondLst>
                              <p:cond delay="57500"/>
                            </p:stCondLst>
                            <p:childTnLst>
                              <p:par>
                                <p:cTn id="6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9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0" fill="hold" nodeType="withGroup">
                            <p:stCondLst>
                              <p:cond delay="58500"/>
                            </p:stCondLst>
                            <p:childTnLst>
                              <p:par>
                                <p:cTn id="6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3" dur="1000"/>
                                        <p:tgtEl>
                                          <p:spTgt spid="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4" fill="hold" nodeType="afterGroup">
                            <p:stCondLst>
                              <p:cond delay="59500"/>
                            </p:stCondLst>
                            <p:childTnLst>
                              <p:par>
                                <p:cTn id="6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7" dur="1000"/>
                                        <p:tgtEl>
                                          <p:spTgt spid="3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0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2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3" fill="hold" nodeType="afterGroup">
                            <p:stCondLst>
                              <p:cond delay="60500"/>
                            </p:stCondLst>
                            <p:childTnLst>
                              <p:par>
                                <p:cTn id="6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6" dur="1000"/>
                                        <p:tgtEl>
                                          <p:spTgt spid="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7" fill="hold" nodeType="afterGroup">
                            <p:stCondLst>
                              <p:cond delay="61500"/>
                            </p:stCondLst>
                            <p:childTnLst>
                              <p:par>
                                <p:cTn id="6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0" dur="1000"/>
                                        <p:tgtEl>
                                          <p:spTgt spid="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1" fill="hold" nodeType="afterGroup">
                            <p:stCondLst>
                              <p:cond delay="62500"/>
                            </p:stCondLst>
                            <p:childTnLst>
                              <p:par>
                                <p:cTn id="7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4" dur="1000"/>
                                        <p:tgtEl>
                                          <p:spTgt spid="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5" fill="hold" nodeType="afterGroup">
                            <p:stCondLst>
                              <p:cond delay="63500"/>
                            </p:stCondLst>
                            <p:childTnLst>
                              <p:par>
                                <p:cTn id="7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8" dur="1000"/>
                                        <p:tgtEl>
                                          <p:spTgt spid="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9" fill="hold" nodeType="afterGroup">
                            <p:stCondLst>
                              <p:cond delay="64500"/>
                            </p:stCondLst>
                            <p:childTnLst>
                              <p:par>
                                <p:cTn id="7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2" dur="1000"/>
                                        <p:tgtEl>
                                          <p:spTgt spid="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3" fill="hold" nodeType="afterGroup">
                            <p:stCondLst>
                              <p:cond delay="65500"/>
                            </p:stCondLst>
                            <p:childTnLst>
                              <p:par>
                                <p:cTn id="7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6" dur="1000"/>
                                        <p:tgtEl>
                                          <p:spTgt spid="3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7" fill="hold" nodeType="afterGroup">
                            <p:stCondLst>
                              <p:cond delay="66500"/>
                            </p:stCondLst>
                            <p:childTnLst>
                              <p:par>
                                <p:cTn id="7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0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1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3" fill="hold" nodeType="withGroup">
                            <p:stCondLst>
                              <p:cond delay="67000"/>
                            </p:stCondLst>
                            <p:childTnLst>
                              <p:par>
                                <p:cTn id="7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6" dur="1000"/>
                                        <p:tgtEl>
                                          <p:spTgt spid="3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9" dur="1000"/>
                                        <p:tgtEl>
                                          <p:spTgt spid="3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2" dur="1000"/>
                                        <p:tgtEl>
                                          <p:spTgt spid="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5" dur="1000"/>
                                        <p:tgtEl>
                                          <p:spTgt spid="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8" dur="1000"/>
                                        <p:tgtEl>
                                          <p:spTgt spid="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1" dur="1000"/>
                                        <p:tgtEl>
                                          <p:spTgt spid="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2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7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5" dur="1000"/>
                                        <p:tgtEl>
                                          <p:spTgt spid="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8" dur="1000"/>
                                        <p:tgtEl>
                                          <p:spTgt spid="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1" dur="1000"/>
                                        <p:tgtEl>
                                          <p:spTgt spid="3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4" dur="1000"/>
                                        <p:tgtEl>
                                          <p:spTgt spid="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7" dur="1000"/>
                                        <p:tgtEl>
                                          <p:spTgt spid="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0" dur="1000"/>
                                        <p:tgtEl>
                                          <p:spTgt spid="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1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7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4" dur="1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5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76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8" dur="500" fill="hold"/>
                                        <p:tgtEl>
                                          <p:spTgt spid="3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500" fill="hold"/>
                                        <p:tgtEl>
                                          <p:spTgt spid="3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0" dur="500"/>
                                        <p:tgtEl>
                                          <p:spTgt spid="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1" fill="hold" nodeType="withGroup">
                            <p:stCondLst>
                              <p:cond delay="70500"/>
                            </p:stCondLst>
                            <p:childTnLst>
                              <p:par>
                                <p:cTn id="772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4" dur="1000"/>
                                        <p:tgtEl>
                                          <p:spTgt spid="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5" fill="hold" nodeType="afterGroup">
                            <p:stCondLst>
                              <p:cond delay="71500"/>
                            </p:stCondLst>
                            <p:childTnLst>
                              <p:par>
                                <p:cTn id="776" presetID="2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8" dur="1000"/>
                                        <p:tgtEl>
                                          <p:spTgt spid="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9" fill="hold" nodeType="afterGroup">
                            <p:stCondLst>
                              <p:cond delay="72500"/>
                            </p:stCondLst>
                            <p:childTnLst>
                              <p:par>
                                <p:cTn id="780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2" dur="500" fill="hold"/>
                                        <p:tgtEl>
                                          <p:spTgt spid="3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3" dur="500" fill="hold"/>
                                        <p:tgtEl>
                                          <p:spTgt spid="3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4" dur="500"/>
                                        <p:tgtEl>
                                          <p:spTgt spid="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5" fill="hold" nodeType="withGroup">
                            <p:stCondLst>
                              <p:cond delay="73000"/>
                            </p:stCondLst>
                            <p:childTnLst>
                              <p:par>
                                <p:cTn id="7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8" dur="1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1" dur="1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2" fill="hold" nodeType="afterGroup">
                            <p:stCondLst>
                              <p:cond delay="74000"/>
                            </p:stCondLst>
                            <p:childTnLst>
                              <p:par>
                                <p:cTn id="7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5" dur="5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6" dur="5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7" dur="5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8" fill="hold" nodeType="afterGroup">
                            <p:stCondLst>
                              <p:cond delay="74500"/>
                            </p:stCondLst>
                            <p:childTnLst>
                              <p:par>
                                <p:cTn id="79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1" dur="1000"/>
                                        <p:tgtEl>
                                          <p:spTgt spid="3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2" fill="hold" nodeType="withGroup">
                            <p:stCondLst>
                              <p:cond delay="75500"/>
                            </p:stCondLst>
                            <p:childTnLst>
                              <p:par>
                                <p:cTn id="8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5" dur="1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6" fill="hold" nodeType="afterGroup">
                            <p:stCondLst>
                              <p:cond delay="76500"/>
                            </p:stCondLst>
                            <p:childTnLst>
                              <p:par>
                                <p:cTn id="8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9" dur="5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0" dur="500" fill="hold"/>
                                        <p:tgtEl>
                                          <p:spTgt spid="3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1" dur="5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2" fill="hold" nodeType="afterGroup">
                            <p:stCondLst>
                              <p:cond delay="77000"/>
                            </p:stCondLst>
                            <p:childTnLst>
                              <p:par>
                                <p:cTn id="8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5" dur="1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6" fill="hold" nodeType="withGroup">
                            <p:stCondLst>
                              <p:cond delay="78000"/>
                            </p:stCondLst>
                            <p:childTnLst>
                              <p:par>
                                <p:cTn id="8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9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0" fill="hold" nodeType="afterGroup">
                            <p:stCondLst>
                              <p:cond delay="79000"/>
                            </p:stCondLst>
                            <p:childTnLst>
                              <p:par>
                                <p:cTn id="8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3" dur="1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4" fill="hold" nodeType="afterGroup">
                            <p:stCondLst>
                              <p:cond delay="80000"/>
                            </p:stCondLst>
                            <p:childTnLst>
                              <p:par>
                                <p:cTn id="8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7" dur="1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8" fill="hold" nodeType="afterGroup">
                            <p:stCondLst>
                              <p:cond delay="81000"/>
                            </p:stCondLst>
                            <p:childTnLst>
                              <p:par>
                                <p:cTn id="8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1" dur="500" fill="hold"/>
                                        <p:tgtEl>
                                          <p:spTgt spid="310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2" dur="500" fill="hold"/>
                                        <p:tgtEl>
                                          <p:spTgt spid="310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3" dur="500"/>
                                        <p:tgtEl>
                                          <p:spTgt spid="310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4" fill="hold" nodeType="afterGroup">
                            <p:stCondLst>
                              <p:cond delay="81500"/>
                            </p:stCondLst>
                            <p:childTnLst>
                              <p:par>
                                <p:cTn id="8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7" dur="1000"/>
                                        <p:tgtEl>
                                          <p:spTgt spid="3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8" fill="hold" nodeType="afterGroup">
                            <p:stCondLst>
                              <p:cond delay="82500"/>
                            </p:stCondLst>
                            <p:childTnLst>
                              <p:par>
                                <p:cTn id="8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1" dur="1000"/>
                                        <p:tgtEl>
                                          <p:spTgt spid="3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2" fill="hold" nodeType="withGroup">
                            <p:stCondLst>
                              <p:cond delay="83500"/>
                            </p:stCondLst>
                            <p:childTnLst>
                              <p:par>
                                <p:cTn id="8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5" dur="1000"/>
                                        <p:tgtEl>
                                          <p:spTgt spid="3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6" fill="hold" nodeType="withGroup">
                            <p:stCondLst>
                              <p:cond delay="84500"/>
                            </p:stCondLst>
                            <p:childTnLst>
                              <p:par>
                                <p:cTn id="8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9" dur="1000"/>
                                        <p:tgtEl>
                                          <p:spTgt spid="3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0" fill="hold">
                            <p:stCondLst>
                              <p:cond delay="85500"/>
                            </p:stCondLst>
                            <p:childTnLst>
                              <p:par>
                                <p:cTn id="8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3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4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5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  <p:bldP spid="3076" grpId="0" animBg="1"/>
      <p:bldP spid="3076" grpId="1" animBg="1"/>
      <p:bldP spid="3077" grpId="0" animBg="1"/>
      <p:bldP spid="3078" grpId="0" animBg="1"/>
      <p:bldP spid="3079" grpId="0" animBg="1"/>
      <p:bldP spid="3080" grpId="0" animBg="1"/>
      <p:bldP spid="3080" grpId="2" animBg="1"/>
      <p:bldP spid="3081" grpId="0" animBg="1"/>
      <p:bldP spid="3081" grpId="2" animBg="1"/>
      <p:bldP spid="3082" grpId="0" animBg="1"/>
      <p:bldP spid="3082" grpId="3" animBg="1"/>
      <p:bldP spid="3083" grpId="0" animBg="1"/>
      <p:bldP spid="3084" grpId="0" animBg="1"/>
      <p:bldP spid="3085" grpId="0" animBg="1"/>
      <p:bldP spid="3086" grpId="0" animBg="1"/>
      <p:bldP spid="3087" grpId="0" animBg="1"/>
      <p:bldP spid="3088" grpId="0" animBg="1"/>
      <p:bldP spid="3089" grpId="0" animBg="1"/>
      <p:bldP spid="3090" grpId="0" animBg="1"/>
      <p:bldP spid="3091" grpId="0" animBg="1"/>
      <p:bldP spid="3092" grpId="0" animBg="1"/>
      <p:bldP spid="3093" grpId="0" animBg="1"/>
      <p:bldP spid="3094" grpId="0" animBg="1"/>
      <p:bldP spid="3095" grpId="0" animBg="1"/>
      <p:bldP spid="3096" grpId="0" animBg="1"/>
      <p:bldP spid="3097" grpId="0" animBg="1"/>
      <p:bldP spid="3098" grpId="0" animBg="1"/>
      <p:bldP spid="3100" grpId="0" animBg="1"/>
      <p:bldP spid="3101" grpId="0" uiExpand="1" build="allAtOnce" animBg="1"/>
      <p:bldP spid="3102" grpId="0" animBg="1"/>
      <p:bldP spid="3103" grpId="0" animBg="1"/>
      <p:bldP spid="3104" grpId="0" animBg="1"/>
      <p:bldP spid="3105" grpId="0" animBg="1"/>
      <p:bldP spid="3107" grpId="0" animBg="1"/>
      <p:bldP spid="3108" grpId="0" animBg="1"/>
      <p:bldP spid="3109" grpId="0" animBg="1"/>
      <p:bldP spid="3110" grpId="0" animBg="1"/>
      <p:bldP spid="3111" grpId="0" animBg="1"/>
      <p:bldP spid="3112" grpId="0" animBg="1"/>
      <p:bldP spid="3113" grpId="0" animBg="1"/>
      <p:bldP spid="3114" grpId="0" animBg="1"/>
      <p:bldP spid="3115" grpId="0" animBg="1"/>
      <p:bldP spid="3116" grpId="0" animBg="1"/>
      <p:bldP spid="3116" grpId="1" animBg="1"/>
      <p:bldP spid="3117" grpId="0"/>
      <p:bldP spid="3117" grpId="3"/>
      <p:bldP spid="3118" grpId="0" animBg="1"/>
      <p:bldP spid="3119" grpId="0" animBg="1"/>
      <p:bldP spid="3120" grpId="0" animBg="1"/>
      <p:bldP spid="3121" grpId="0" animBg="1"/>
      <p:bldP spid="3122" grpId="0" animBg="1"/>
      <p:bldP spid="3123" grpId="0" animBg="1"/>
      <p:bldP spid="3124" grpId="0" animBg="1"/>
      <p:bldP spid="3125" grpId="0"/>
      <p:bldP spid="3126" grpId="0" animBg="1"/>
      <p:bldP spid="3127" grpId="0" animBg="1"/>
      <p:bldP spid="3128" grpId="0" animBg="1"/>
      <p:bldP spid="3128" grpId="1" animBg="1"/>
      <p:bldP spid="3129" grpId="0" animBg="1"/>
      <p:bldP spid="3129" grpId="1" animBg="1"/>
      <p:bldP spid="3130" grpId="0" animBg="1"/>
      <p:bldP spid="3130" grpId="3" animBg="1"/>
      <p:bldP spid="3131" grpId="0" animBg="1"/>
      <p:bldP spid="3131" grpId="1" animBg="1"/>
      <p:bldP spid="3132" grpId="0" animBg="1"/>
      <p:bldP spid="3132" grpId="1" animBg="1"/>
      <p:bldP spid="3133" grpId="0" animBg="1"/>
      <p:bldP spid="3133" grpId="1" animBg="1"/>
      <p:bldP spid="3134" grpId="0" animBg="1"/>
      <p:bldP spid="3134" grpId="1" animBg="1"/>
      <p:bldP spid="3135" grpId="0" animBg="1"/>
      <p:bldP spid="3135" grpId="1" animBg="1"/>
      <p:bldP spid="3136" grpId="0" animBg="1"/>
      <p:bldP spid="3136" grpId="1" animBg="1"/>
      <p:bldP spid="3137" grpId="0" animBg="1"/>
      <p:bldP spid="3137" grpId="1" animBg="1"/>
      <p:bldP spid="3138" grpId="0" animBg="1"/>
      <p:bldP spid="3138" grpId="1" animBg="1"/>
      <p:bldP spid="3139" grpId="0" animBg="1"/>
      <p:bldP spid="3139" grpId="3" animBg="1"/>
      <p:bldP spid="3140" grpId="0" animBg="1"/>
      <p:bldP spid="3141" grpId="0" animBg="1"/>
      <p:bldP spid="3142" grpId="0" animBg="1"/>
      <p:bldP spid="3143" grpId="0" animBg="1"/>
      <p:bldP spid="3144" grpId="0" animBg="1"/>
      <p:bldP spid="3145" grpId="0" animBg="1"/>
      <p:bldP spid="3145" grpId="1" animBg="1"/>
      <p:bldP spid="3146" grpId="0" animBg="1"/>
      <p:bldP spid="3147" grpId="0" animBg="1"/>
      <p:bldP spid="3148" grpId="0" animBg="1"/>
      <p:bldP spid="3149" grpId="0" animBg="1"/>
      <p:bldP spid="3150" grpId="0" animBg="1"/>
      <p:bldP spid="3151" grpId="0" animBg="1"/>
      <p:bldP spid="3152" grpId="0" animBg="1"/>
      <p:bldP spid="3153" grpId="0" animBg="1"/>
      <p:bldP spid="3154" grpId="0" animBg="1"/>
      <p:bldP spid="3155" grpId="0" animBg="1"/>
      <p:bldP spid="3156" grpId="0" animBg="1"/>
      <p:bldP spid="3157" grpId="0" animBg="1"/>
      <p:bldP spid="3158" grpId="0" animBg="1"/>
      <p:bldP spid="3159" grpId="0" animBg="1"/>
      <p:bldP spid="3160" grpId="0" animBg="1"/>
      <p:bldP spid="3161" grpId="0" animBg="1"/>
      <p:bldP spid="3162" grpId="0" animBg="1"/>
      <p:bldP spid="3163" grpId="0" animBg="1"/>
      <p:bldP spid="3164" grpId="0" animBg="1"/>
      <p:bldP spid="3165" grpId="0" animBg="1"/>
      <p:bldP spid="3166" grpId="0" animBg="1"/>
      <p:bldP spid="3167" grpId="0" animBg="1"/>
      <p:bldP spid="3168" grpId="0" animBg="1"/>
      <p:bldP spid="3169" grpId="0" animBg="1"/>
      <p:bldP spid="3170" grpId="0" animBg="1"/>
      <p:bldP spid="3172" grpId="0" animBg="1"/>
      <p:bldP spid="3173" grpId="0" animBg="1"/>
      <p:bldP spid="3174" grpId="0" animBg="1"/>
      <p:bldP spid="3175" grpId="0" animBg="1"/>
      <p:bldP spid="3179" grpId="0" animBg="1"/>
      <p:bldP spid="3180" grpId="0" animBg="1"/>
      <p:bldP spid="3183" grpId="0" animBg="1"/>
      <p:bldP spid="3184" grpId="0" animBg="1"/>
      <p:bldP spid="3185" grpId="0" animBg="1"/>
      <p:bldP spid="3186" grpId="0" animBg="1"/>
      <p:bldP spid="3187" grpId="0" animBg="1"/>
      <p:bldP spid="3188" grpId="0" animBg="1"/>
      <p:bldP spid="3189" grpId="0" animBg="1"/>
      <p:bldP spid="3190" grpId="0" animBg="1"/>
      <p:bldP spid="3190" grpId="1" animBg="1"/>
      <p:bldP spid="3191" grpId="0" animBg="1"/>
      <p:bldP spid="3191" grpId="1" animBg="1"/>
      <p:bldP spid="3192" grpId="0" animBg="1"/>
      <p:bldP spid="3193" grpId="0" animBg="1"/>
      <p:bldP spid="3193" grpId="1" animBg="1"/>
      <p:bldP spid="3194" grpId="0" animBg="1"/>
      <p:bldP spid="3195" grpId="0" animBg="1"/>
      <p:bldP spid="3196" grpId="0" animBg="1"/>
      <p:bldP spid="3197" grpId="0" animBg="1"/>
      <p:bldP spid="3198" grpId="0" animBg="1"/>
      <p:bldP spid="3199" grpId="0" animBg="1"/>
      <p:bldP spid="3200" grpId="0" animBg="1"/>
      <p:bldP spid="3201" grpId="0" animBg="1"/>
      <p:bldP spid="3202" grpId="0" animBg="1"/>
      <p:bldP spid="3203" grpId="0" animBg="1"/>
      <p:bldP spid="3204" grpId="0" animBg="1"/>
      <p:bldP spid="3205" grpId="0" animBg="1"/>
      <p:bldP spid="3206" grpId="0" animBg="1"/>
      <p:bldP spid="3207" grpId="0" animBg="1"/>
      <p:bldP spid="3208" grpId="0" animBg="1"/>
      <p:bldP spid="3209" grpId="0" animBg="1"/>
      <p:bldP spid="3210" grpId="0" animBg="1"/>
      <p:bldP spid="3211" grpId="0" animBg="1"/>
      <p:bldP spid="3212" grpId="0" animBg="1"/>
      <p:bldP spid="3213" grpId="0" animBg="1"/>
      <p:bldP spid="3214" grpId="0" animBg="1"/>
      <p:bldP spid="3215" grpId="0" animBg="1"/>
      <p:bldP spid="3216" grpId="0" animBg="1"/>
      <p:bldP spid="3217" grpId="0" animBg="1"/>
      <p:bldP spid="3218" grpId="0" animBg="1"/>
      <p:bldP spid="3219" grpId="0" animBg="1"/>
      <p:bldP spid="3221" grpId="0" animBg="1"/>
      <p:bldP spid="3222" grpId="0" animBg="1"/>
      <p:bldP spid="3227" grpId="0" animBg="1"/>
      <p:bldP spid="3227" grpId="2" animBg="1"/>
      <p:bldP spid="3228" grpId="0"/>
      <p:bldP spid="3229" grpId="0"/>
      <p:bldP spid="3230" grpId="0"/>
      <p:bldP spid="3231" grpId="0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6" grpId="0" animBg="1"/>
      <p:bldP spid="180" grpId="0" animBg="1"/>
      <p:bldP spid="182" grpId="0" animBg="1"/>
      <p:bldP spid="183" grpId="0" animBg="1"/>
      <p:bldP spid="184" grpId="0" animBg="1"/>
      <p:bldP spid="169" grpId="0" animBg="1"/>
      <p:bldP spid="170" grpId="0" animBg="1"/>
      <p:bldP spid="172" grpId="0" animBg="1"/>
      <p:bldP spid="173" grpId="0" animBg="1"/>
      <p:bldP spid="174" grpId="0" animBg="1"/>
      <p:bldP spid="176" grpId="0" animBg="1"/>
      <p:bldP spid="178" grpId="0" animBg="1"/>
      <p:bldP spid="185" grpId="0" animBg="1"/>
      <p:bldP spid="186" grpId="0" animBg="1"/>
      <p:bldP spid="187" grpId="0" animBg="1"/>
      <p:bldP spid="18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Oval 3"/>
          <p:cNvSpPr>
            <a:spLocks noChangeArrowheads="1"/>
          </p:cNvSpPr>
          <p:nvPr/>
        </p:nvSpPr>
        <p:spPr bwMode="auto">
          <a:xfrm>
            <a:off x="5940425" y="4421584"/>
            <a:ext cx="2808288" cy="1373187"/>
          </a:xfrm>
          <a:prstGeom prst="ellipse">
            <a:avLst/>
          </a:prstGeom>
          <a:solidFill>
            <a:srgbClr val="FFFFFF">
              <a:alpha val="0"/>
            </a:srgbClr>
          </a:solidFill>
          <a:ln w="15875">
            <a:solidFill>
              <a:srgbClr val="0000CC"/>
            </a:solidFill>
            <a:prstDash val="dash"/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75" name="Oval 3"/>
          <p:cNvSpPr>
            <a:spLocks noChangeArrowheads="1"/>
          </p:cNvSpPr>
          <p:nvPr/>
        </p:nvSpPr>
        <p:spPr bwMode="auto">
          <a:xfrm>
            <a:off x="1604963" y="4278709"/>
            <a:ext cx="3048000" cy="1373187"/>
          </a:xfrm>
          <a:prstGeom prst="ellipse">
            <a:avLst/>
          </a:prstGeom>
          <a:solidFill>
            <a:srgbClr val="FFFFFF">
              <a:alpha val="0"/>
            </a:srgbClr>
          </a:solidFill>
          <a:ln w="15875">
            <a:solidFill>
              <a:srgbClr val="0000CC"/>
            </a:solidFill>
            <a:prstDash val="dash"/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76" name="Oval 4"/>
          <p:cNvSpPr>
            <a:spLocks noChangeArrowheads="1"/>
          </p:cNvSpPr>
          <p:nvPr/>
        </p:nvSpPr>
        <p:spPr bwMode="auto">
          <a:xfrm>
            <a:off x="1701800" y="2661046"/>
            <a:ext cx="2754313" cy="976313"/>
          </a:xfrm>
          <a:prstGeom prst="ellipse">
            <a:avLst/>
          </a:prstGeom>
          <a:solidFill>
            <a:srgbClr val="FFFFFF">
              <a:alpha val="0"/>
            </a:srgbClr>
          </a:solidFill>
          <a:ln w="15875">
            <a:solidFill>
              <a:srgbClr val="0000CC"/>
            </a:solidFill>
            <a:prstDash val="dash"/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77" name="Oval 5"/>
          <p:cNvSpPr>
            <a:spLocks noChangeArrowheads="1"/>
          </p:cNvSpPr>
          <p:nvPr/>
        </p:nvSpPr>
        <p:spPr bwMode="auto">
          <a:xfrm>
            <a:off x="1717675" y="971946"/>
            <a:ext cx="2808288" cy="1228725"/>
          </a:xfrm>
          <a:prstGeom prst="ellipse">
            <a:avLst/>
          </a:prstGeom>
          <a:solidFill>
            <a:srgbClr val="FFFFFF">
              <a:alpha val="0"/>
            </a:srgbClr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266950" y="1187846"/>
            <a:ext cx="358775" cy="290513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А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633788" y="1187846"/>
            <a:ext cx="360362" cy="290513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Б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413000" y="2811859"/>
            <a:ext cx="339725" cy="26987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CC"/>
            </a:solidFill>
            <a:prstDash val="dash"/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altLang="ru-RU" sz="1400">
                <a:latin typeface="Times New Roman" pitchFamily="18" charset="0"/>
                <a:cs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489325" y="2810271"/>
            <a:ext cx="349250" cy="268288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CC"/>
            </a:solidFill>
            <a:prstDash val="dash"/>
            <a:miter lim="800000"/>
            <a:headEnd/>
            <a:tailEnd/>
          </a:ln>
        </p:spPr>
        <p:txBody>
          <a:bodyPr tIns="108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en-US" altLang="ru-RU" sz="1400">
                <a:latin typeface="Times New Roman" pitchFamily="18" charset="0"/>
                <a:cs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82" name="Oval 10"/>
          <p:cNvSpPr>
            <a:spLocks noChangeArrowheads="1"/>
          </p:cNvSpPr>
          <p:nvPr/>
        </p:nvSpPr>
        <p:spPr bwMode="auto">
          <a:xfrm>
            <a:off x="2763838" y="2761059"/>
            <a:ext cx="719137" cy="360362"/>
          </a:xfrm>
          <a:prstGeom prst="ellipse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CC"/>
            </a:solidFill>
            <a:prstDash val="dash"/>
            <a:round/>
            <a:headEnd/>
            <a:tailEnd/>
          </a:ln>
        </p:spPr>
        <p:txBody>
          <a:bodyPr lIns="18000" tIns="0" rIns="18000" bIns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083" name="Freeform 11"/>
          <p:cNvSpPr>
            <a:spLocks/>
          </p:cNvSpPr>
          <p:nvPr/>
        </p:nvSpPr>
        <p:spPr bwMode="auto">
          <a:xfrm>
            <a:off x="3038475" y="3546871"/>
            <a:ext cx="85725" cy="1433513"/>
          </a:xfrm>
          <a:custGeom>
            <a:avLst/>
            <a:gdLst>
              <a:gd name="T0" fmla="*/ 0 w 54"/>
              <a:gd name="T1" fmla="*/ 0 h 903"/>
              <a:gd name="T2" fmla="*/ 2147483647 w 54"/>
              <a:gd name="T3" fmla="*/ 2147483647 h 90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4" h="903">
                <a:moveTo>
                  <a:pt x="0" y="0"/>
                </a:moveTo>
                <a:lnTo>
                  <a:pt x="54" y="903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4060825" y="5653484"/>
            <a:ext cx="592138" cy="47783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ru-RU" altLang="ru-RU" sz="800" b="1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Речь</a:t>
            </a:r>
            <a:endParaRPr lang="ru-RU" altLang="ru-RU" sz="1300">
              <a:latin typeface="Times New Roman" pitchFamily="18" charset="0"/>
            </a:endParaRPr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298450" y="5110559"/>
            <a:ext cx="1079500" cy="52228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0" rIns="18000" bIns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Субъективное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понимание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значения слов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3091" name="Freeform 19"/>
          <p:cNvSpPr>
            <a:spLocks/>
          </p:cNvSpPr>
          <p:nvPr/>
        </p:nvSpPr>
        <p:spPr bwMode="auto">
          <a:xfrm>
            <a:off x="1381125" y="4477146"/>
            <a:ext cx="1862138" cy="719138"/>
          </a:xfrm>
          <a:custGeom>
            <a:avLst/>
            <a:gdLst>
              <a:gd name="T0" fmla="*/ 0 w 10011"/>
              <a:gd name="T1" fmla="*/ 615671006 h 24557"/>
              <a:gd name="T2" fmla="*/ 2147483647 w 10011"/>
              <a:gd name="T3" fmla="*/ 615696718 h 24557"/>
              <a:gd name="T4" fmla="*/ 2147483647 w 10011"/>
              <a:gd name="T5" fmla="*/ 173782273 h 24557"/>
              <a:gd name="T6" fmla="*/ 2147483647 w 10011"/>
              <a:gd name="T7" fmla="*/ 0 h 24557"/>
              <a:gd name="T8" fmla="*/ 2147483647 w 10011"/>
              <a:gd name="T9" fmla="*/ 33324639 h 2455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11" h="24557">
                <a:moveTo>
                  <a:pt x="0" y="24516"/>
                </a:moveTo>
                <a:cubicBezTo>
                  <a:pt x="115" y="24609"/>
                  <a:pt x="521" y="24516"/>
                  <a:pt x="722" y="24517"/>
                </a:cubicBezTo>
                <a:lnTo>
                  <a:pt x="3313" y="6920"/>
                </a:lnTo>
                <a:cubicBezTo>
                  <a:pt x="5233" y="4144"/>
                  <a:pt x="6487" y="2343"/>
                  <a:pt x="8151" y="0"/>
                </a:cubicBezTo>
                <a:cubicBezTo>
                  <a:pt x="8989" y="271"/>
                  <a:pt x="9067" y="643"/>
                  <a:pt x="10011" y="1327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2" name="Freeform 20"/>
          <p:cNvSpPr>
            <a:spLocks/>
          </p:cNvSpPr>
          <p:nvPr/>
        </p:nvSpPr>
        <p:spPr bwMode="auto">
          <a:xfrm>
            <a:off x="1381125" y="5177234"/>
            <a:ext cx="1544638" cy="250825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157" h="15963">
                <a:moveTo>
                  <a:pt x="0" y="15791"/>
                </a:moveTo>
                <a:cubicBezTo>
                  <a:pt x="249" y="15730"/>
                  <a:pt x="552" y="16016"/>
                  <a:pt x="855" y="15955"/>
                </a:cubicBezTo>
                <a:lnTo>
                  <a:pt x="4709" y="11886"/>
                </a:lnTo>
                <a:lnTo>
                  <a:pt x="10157" y="0"/>
                </a:ln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3" name="Freeform 21"/>
          <p:cNvSpPr>
            <a:spLocks/>
          </p:cNvSpPr>
          <p:nvPr/>
        </p:nvSpPr>
        <p:spPr bwMode="auto">
          <a:xfrm flipV="1">
            <a:off x="1377950" y="5177234"/>
            <a:ext cx="579438" cy="176212"/>
          </a:xfrm>
          <a:custGeom>
            <a:avLst/>
            <a:gdLst>
              <a:gd name="T0" fmla="*/ 0 w 10313"/>
              <a:gd name="T1" fmla="*/ 0 h 58076"/>
              <a:gd name="T2" fmla="*/ 480631938 w 10313"/>
              <a:gd name="T3" fmla="*/ 0 h 58076"/>
              <a:gd name="T4" fmla="*/ 1827041560 w 10313"/>
              <a:gd name="T5" fmla="*/ 1622600 h 5807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313" h="58076">
                <a:moveTo>
                  <a:pt x="0" y="0"/>
                </a:moveTo>
                <a:lnTo>
                  <a:pt x="2713" y="0"/>
                </a:lnTo>
                <a:cubicBezTo>
                  <a:pt x="5445" y="17446"/>
                  <a:pt x="8146" y="39956"/>
                  <a:pt x="10313" y="58076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247650" y="5859859"/>
            <a:ext cx="1179513" cy="52863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Индивидуальная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концептуальная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система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3105" name="Freeform 33"/>
          <p:cNvSpPr>
            <a:spLocks/>
          </p:cNvSpPr>
          <p:nvPr/>
        </p:nvSpPr>
        <p:spPr bwMode="auto">
          <a:xfrm>
            <a:off x="835025" y="5626496"/>
            <a:ext cx="0" cy="238125"/>
          </a:xfrm>
          <a:custGeom>
            <a:avLst/>
            <a:gdLst>
              <a:gd name="T0" fmla="*/ 0 w 1"/>
              <a:gd name="T1" fmla="*/ 2147483647 h 196"/>
              <a:gd name="T2" fmla="*/ 0 w 1"/>
              <a:gd name="T3" fmla="*/ 0 h 19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196">
                <a:moveTo>
                  <a:pt x="0" y="196"/>
                </a:moveTo>
                <a:lnTo>
                  <a:pt x="0" y="0"/>
                </a:lnTo>
              </a:path>
            </a:pathLst>
          </a:custGeom>
          <a:noFill/>
          <a:ln w="15875">
            <a:solidFill>
              <a:srgbClr val="0000CC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59" name="Rectangle 34"/>
          <p:cNvSpPr>
            <a:spLocks noChangeArrowheads="1"/>
          </p:cNvSpPr>
          <p:nvPr/>
        </p:nvSpPr>
        <p:spPr bwMode="auto">
          <a:xfrm>
            <a:off x="138113" y="-47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112" name="Oval 40"/>
          <p:cNvSpPr>
            <a:spLocks noChangeArrowheads="1"/>
          </p:cNvSpPr>
          <p:nvPr/>
        </p:nvSpPr>
        <p:spPr bwMode="auto">
          <a:xfrm>
            <a:off x="2085975" y="1692671"/>
            <a:ext cx="252413" cy="25241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latin typeface="Times New Roman" pitchFamily="18" charset="0"/>
              </a:rPr>
              <a:t>а</a:t>
            </a:r>
          </a:p>
        </p:txBody>
      </p:sp>
      <p:sp>
        <p:nvSpPr>
          <p:cNvPr id="3113" name="Oval 41"/>
          <p:cNvSpPr>
            <a:spLocks noChangeArrowheads="1"/>
          </p:cNvSpPr>
          <p:nvPr/>
        </p:nvSpPr>
        <p:spPr bwMode="auto">
          <a:xfrm>
            <a:off x="3937000" y="1692671"/>
            <a:ext cx="252413" cy="25241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latin typeface="Times New Roman" pitchFamily="18" charset="0"/>
              </a:rPr>
              <a:t>б</a:t>
            </a:r>
          </a:p>
        </p:txBody>
      </p:sp>
      <p:sp>
        <p:nvSpPr>
          <p:cNvPr id="3114" name="Freeform 42"/>
          <p:cNvSpPr>
            <a:spLocks/>
          </p:cNvSpPr>
          <p:nvPr/>
        </p:nvSpPr>
        <p:spPr bwMode="auto">
          <a:xfrm>
            <a:off x="3157538" y="1343421"/>
            <a:ext cx="1587" cy="282575"/>
          </a:xfrm>
          <a:custGeom>
            <a:avLst/>
            <a:gdLst>
              <a:gd name="T0" fmla="*/ 0 w 1"/>
              <a:gd name="T1" fmla="*/ 0 h 178"/>
              <a:gd name="T2" fmla="*/ 0 w 1"/>
              <a:gd name="T3" fmla="*/ 2147483647 h 17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178">
                <a:moveTo>
                  <a:pt x="0" y="0"/>
                </a:moveTo>
                <a:lnTo>
                  <a:pt x="0" y="178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16" name="Freeform 44"/>
          <p:cNvSpPr>
            <a:spLocks/>
          </p:cNvSpPr>
          <p:nvPr/>
        </p:nvSpPr>
        <p:spPr bwMode="auto">
          <a:xfrm>
            <a:off x="2622550" y="1327546"/>
            <a:ext cx="1014413" cy="0"/>
          </a:xfrm>
          <a:custGeom>
            <a:avLst/>
            <a:gdLst>
              <a:gd name="T0" fmla="*/ 0 w 935"/>
              <a:gd name="T1" fmla="*/ 0 h 1"/>
              <a:gd name="T2" fmla="*/ 2147483647 w 935"/>
              <a:gd name="T3" fmla="*/ 1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35" h="1">
                <a:moveTo>
                  <a:pt x="0" y="0"/>
                </a:moveTo>
                <a:lnTo>
                  <a:pt x="935" y="1"/>
                </a:lnTo>
              </a:path>
            </a:pathLst>
          </a:custGeom>
          <a:noFill/>
          <a:ln w="38100" cmpd="dbl">
            <a:solidFill>
              <a:srgbClr val="000000"/>
            </a:solidFill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18" name="Oval 46"/>
          <p:cNvSpPr>
            <a:spLocks noChangeArrowheads="1"/>
          </p:cNvSpPr>
          <p:nvPr/>
        </p:nvSpPr>
        <p:spPr bwMode="auto">
          <a:xfrm>
            <a:off x="2978150" y="1630759"/>
            <a:ext cx="358775" cy="252412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600">
                <a:latin typeface="Times New Roman" pitchFamily="18" charset="0"/>
              </a:rPr>
              <a:t>аб</a:t>
            </a:r>
          </a:p>
        </p:txBody>
      </p:sp>
      <p:sp>
        <p:nvSpPr>
          <p:cNvPr id="3123" name="Freeform 51"/>
          <p:cNvSpPr>
            <a:spLocks/>
          </p:cNvSpPr>
          <p:nvPr/>
        </p:nvSpPr>
        <p:spPr bwMode="auto">
          <a:xfrm>
            <a:off x="2249488" y="1479946"/>
            <a:ext cx="101600" cy="215900"/>
          </a:xfrm>
          <a:custGeom>
            <a:avLst/>
            <a:gdLst>
              <a:gd name="T0" fmla="*/ 2147483647 w 64"/>
              <a:gd name="T1" fmla="*/ 0 h 195"/>
              <a:gd name="T2" fmla="*/ 0 w 64"/>
              <a:gd name="T3" fmla="*/ 2147483647 h 19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" h="195">
                <a:moveTo>
                  <a:pt x="64" y="0"/>
                </a:moveTo>
                <a:lnTo>
                  <a:pt x="0" y="195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28" name="Oval 56"/>
          <p:cNvSpPr>
            <a:spLocks noChangeArrowheads="1"/>
          </p:cNvSpPr>
          <p:nvPr/>
        </p:nvSpPr>
        <p:spPr bwMode="auto">
          <a:xfrm>
            <a:off x="1984375" y="3140471"/>
            <a:ext cx="252413" cy="252413"/>
          </a:xfrm>
          <a:prstGeom prst="ellipse">
            <a:avLst/>
          </a:prstGeom>
          <a:noFill/>
          <a:ln w="952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а</a:t>
            </a:r>
            <a:r>
              <a:rPr lang="en-US" altLang="ru-RU" sz="1400">
                <a:latin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129" name="Freeform 57"/>
          <p:cNvSpPr>
            <a:spLocks/>
          </p:cNvSpPr>
          <p:nvPr/>
        </p:nvSpPr>
        <p:spPr bwMode="auto">
          <a:xfrm>
            <a:off x="2225675" y="3076971"/>
            <a:ext cx="195263" cy="128588"/>
          </a:xfrm>
          <a:custGeom>
            <a:avLst/>
            <a:gdLst>
              <a:gd name="T0" fmla="*/ 2147483647 w 123"/>
              <a:gd name="T1" fmla="*/ 0 h 81"/>
              <a:gd name="T2" fmla="*/ 0 w 123"/>
              <a:gd name="T3" fmla="*/ 2147483647 h 8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3" h="81">
                <a:moveTo>
                  <a:pt x="123" y="0"/>
                </a:moveTo>
                <a:lnTo>
                  <a:pt x="0" y="81"/>
                </a:lnTo>
              </a:path>
            </a:pathLst>
          </a:custGeom>
          <a:noFill/>
          <a:ln w="9525">
            <a:solidFill>
              <a:srgbClr val="800000"/>
            </a:solidFill>
            <a:prstDash val="sysDash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30" name="Freeform 58"/>
          <p:cNvSpPr>
            <a:spLocks/>
          </p:cNvSpPr>
          <p:nvPr/>
        </p:nvSpPr>
        <p:spPr bwMode="auto">
          <a:xfrm>
            <a:off x="2759075" y="2942034"/>
            <a:ext cx="719138" cy="0"/>
          </a:xfrm>
          <a:custGeom>
            <a:avLst/>
            <a:gdLst>
              <a:gd name="T0" fmla="*/ 0 w 935"/>
              <a:gd name="T1" fmla="*/ 0 h 1"/>
              <a:gd name="T2" fmla="*/ 2147483647 w 935"/>
              <a:gd name="T3" fmla="*/ 1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35" h="1">
                <a:moveTo>
                  <a:pt x="0" y="0"/>
                </a:moveTo>
                <a:lnTo>
                  <a:pt x="935" y="1"/>
                </a:lnTo>
              </a:path>
            </a:pathLst>
          </a:custGeom>
          <a:noFill/>
          <a:ln w="38100" cap="flat" cmpd="dbl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31" name="Oval 59"/>
          <p:cNvSpPr>
            <a:spLocks noChangeArrowheads="1"/>
          </p:cNvSpPr>
          <p:nvPr/>
        </p:nvSpPr>
        <p:spPr bwMode="auto">
          <a:xfrm>
            <a:off x="3933825" y="3169046"/>
            <a:ext cx="252413" cy="252413"/>
          </a:xfrm>
          <a:prstGeom prst="ellipse">
            <a:avLst/>
          </a:prstGeom>
          <a:noFill/>
          <a:ln w="952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б</a:t>
            </a:r>
            <a:r>
              <a:rPr lang="en-US" altLang="ru-RU" sz="1400">
                <a:latin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132" name="Freeform 60"/>
          <p:cNvSpPr>
            <a:spLocks/>
          </p:cNvSpPr>
          <p:nvPr/>
        </p:nvSpPr>
        <p:spPr bwMode="auto">
          <a:xfrm>
            <a:off x="3067050" y="3124596"/>
            <a:ext cx="1588" cy="163513"/>
          </a:xfrm>
          <a:custGeom>
            <a:avLst/>
            <a:gdLst>
              <a:gd name="T0" fmla="*/ 0 w 1"/>
              <a:gd name="T1" fmla="*/ 0 h 103"/>
              <a:gd name="T2" fmla="*/ 0 w 1"/>
              <a:gd name="T3" fmla="*/ 2147483647 h 10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103">
                <a:moveTo>
                  <a:pt x="0" y="0"/>
                </a:moveTo>
                <a:lnTo>
                  <a:pt x="0" y="103"/>
                </a:lnTo>
              </a:path>
            </a:pathLst>
          </a:custGeom>
          <a:noFill/>
          <a:ln w="9525">
            <a:solidFill>
              <a:srgbClr val="800000"/>
            </a:solidFill>
            <a:prstDash val="sysDash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33" name="Oval 61"/>
          <p:cNvSpPr>
            <a:spLocks noChangeArrowheads="1"/>
          </p:cNvSpPr>
          <p:nvPr/>
        </p:nvSpPr>
        <p:spPr bwMode="auto">
          <a:xfrm>
            <a:off x="2876550" y="3288109"/>
            <a:ext cx="360363" cy="252412"/>
          </a:xfrm>
          <a:prstGeom prst="ellipse">
            <a:avLst/>
          </a:prstGeom>
          <a:noFill/>
          <a:ln w="952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аб</a:t>
            </a:r>
            <a:r>
              <a:rPr lang="en-US" altLang="ru-RU" sz="1400">
                <a:latin typeface="Times New Roman" pitchFamily="18" charset="0"/>
              </a:rPr>
              <a:t>'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3134" name="Oval 62"/>
          <p:cNvSpPr>
            <a:spLocks noChangeArrowheads="1"/>
          </p:cNvSpPr>
          <p:nvPr/>
        </p:nvSpPr>
        <p:spPr bwMode="auto">
          <a:xfrm>
            <a:off x="2327275" y="4673996"/>
            <a:ext cx="373063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 А*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5" name="Oval 63"/>
          <p:cNvSpPr>
            <a:spLocks noChangeArrowheads="1"/>
          </p:cNvSpPr>
          <p:nvPr/>
        </p:nvSpPr>
        <p:spPr bwMode="auto">
          <a:xfrm>
            <a:off x="1935163" y="4959746"/>
            <a:ext cx="287337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а*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6" name="Oval 64"/>
          <p:cNvSpPr>
            <a:spLocks noChangeArrowheads="1"/>
          </p:cNvSpPr>
          <p:nvPr/>
        </p:nvSpPr>
        <p:spPr bwMode="auto">
          <a:xfrm>
            <a:off x="3741738" y="4673996"/>
            <a:ext cx="374650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 Б*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7" name="Oval 65"/>
          <p:cNvSpPr>
            <a:spLocks noChangeArrowheads="1"/>
          </p:cNvSpPr>
          <p:nvPr/>
        </p:nvSpPr>
        <p:spPr bwMode="auto">
          <a:xfrm>
            <a:off x="4202113" y="4950221"/>
            <a:ext cx="287337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б*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8" name="Oval 66"/>
          <p:cNvSpPr>
            <a:spLocks noChangeArrowheads="1"/>
          </p:cNvSpPr>
          <p:nvPr/>
        </p:nvSpPr>
        <p:spPr bwMode="auto">
          <a:xfrm>
            <a:off x="3241675" y="4399359"/>
            <a:ext cx="395288" cy="287337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АБ*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39" name="Oval 67"/>
          <p:cNvSpPr>
            <a:spLocks noChangeArrowheads="1"/>
          </p:cNvSpPr>
          <p:nvPr/>
        </p:nvSpPr>
        <p:spPr bwMode="auto">
          <a:xfrm>
            <a:off x="2916238" y="4988321"/>
            <a:ext cx="361950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аб*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40" name="Freeform 68"/>
          <p:cNvSpPr>
            <a:spLocks/>
          </p:cNvSpPr>
          <p:nvPr/>
        </p:nvSpPr>
        <p:spPr bwMode="auto">
          <a:xfrm>
            <a:off x="2197100" y="4896246"/>
            <a:ext cx="152400" cy="117475"/>
          </a:xfrm>
          <a:custGeom>
            <a:avLst/>
            <a:gdLst>
              <a:gd name="T0" fmla="*/ 2147483647 w 96"/>
              <a:gd name="T1" fmla="*/ 0 h 74"/>
              <a:gd name="T2" fmla="*/ 0 w 96"/>
              <a:gd name="T3" fmla="*/ 2147483647 h 7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6" h="74">
                <a:moveTo>
                  <a:pt x="96" y="0"/>
                </a:moveTo>
                <a:lnTo>
                  <a:pt x="0" y="74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1" name="Freeform 69"/>
          <p:cNvSpPr>
            <a:spLocks/>
          </p:cNvSpPr>
          <p:nvPr/>
        </p:nvSpPr>
        <p:spPr bwMode="auto">
          <a:xfrm>
            <a:off x="4071938" y="4913709"/>
            <a:ext cx="144462" cy="101600"/>
          </a:xfrm>
          <a:custGeom>
            <a:avLst/>
            <a:gdLst>
              <a:gd name="T0" fmla="*/ 2147483647 w 91"/>
              <a:gd name="T1" fmla="*/ 2147483647 h 64"/>
              <a:gd name="T2" fmla="*/ 0 w 91"/>
              <a:gd name="T3" fmla="*/ 0 h 6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1" h="64">
                <a:moveTo>
                  <a:pt x="91" y="64"/>
                </a:moveTo>
                <a:lnTo>
                  <a:pt x="0" y="0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2" name="Freeform 70"/>
          <p:cNvSpPr>
            <a:spLocks/>
          </p:cNvSpPr>
          <p:nvPr/>
        </p:nvSpPr>
        <p:spPr bwMode="auto">
          <a:xfrm>
            <a:off x="3200400" y="4678759"/>
            <a:ext cx="184150" cy="322262"/>
          </a:xfrm>
          <a:custGeom>
            <a:avLst/>
            <a:gdLst>
              <a:gd name="T0" fmla="*/ 2147483647 w 116"/>
              <a:gd name="T1" fmla="*/ 0 h 203"/>
              <a:gd name="T2" fmla="*/ 0 w 116"/>
              <a:gd name="T3" fmla="*/ 2147483647 h 20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16" h="203">
                <a:moveTo>
                  <a:pt x="116" y="0"/>
                </a:moveTo>
                <a:lnTo>
                  <a:pt x="0" y="203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3" name="Freeform 71"/>
          <p:cNvSpPr>
            <a:spLocks/>
          </p:cNvSpPr>
          <p:nvPr/>
        </p:nvSpPr>
        <p:spPr bwMode="auto">
          <a:xfrm>
            <a:off x="2700338" y="4594621"/>
            <a:ext cx="547687" cy="185738"/>
          </a:xfrm>
          <a:custGeom>
            <a:avLst/>
            <a:gdLst>
              <a:gd name="T0" fmla="*/ 2147483647 w 345"/>
              <a:gd name="T1" fmla="*/ 0 h 117"/>
              <a:gd name="T2" fmla="*/ 0 w 345"/>
              <a:gd name="T3" fmla="*/ 2147483647 h 11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45" h="117">
                <a:moveTo>
                  <a:pt x="345" y="0"/>
                </a:moveTo>
                <a:lnTo>
                  <a:pt x="0" y="117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4" name="Freeform 72"/>
          <p:cNvSpPr>
            <a:spLocks/>
          </p:cNvSpPr>
          <p:nvPr/>
        </p:nvSpPr>
        <p:spPr bwMode="auto">
          <a:xfrm>
            <a:off x="3609975" y="4623196"/>
            <a:ext cx="161925" cy="114300"/>
          </a:xfrm>
          <a:custGeom>
            <a:avLst/>
            <a:gdLst>
              <a:gd name="T0" fmla="*/ 2147483647 w 102"/>
              <a:gd name="T1" fmla="*/ 2147483647 h 72"/>
              <a:gd name="T2" fmla="*/ 0 w 102"/>
              <a:gd name="T3" fmla="*/ 0 h 7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2" h="72">
                <a:moveTo>
                  <a:pt x="102" y="72"/>
                </a:moveTo>
                <a:lnTo>
                  <a:pt x="0" y="0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5" name="Freeform 73"/>
          <p:cNvSpPr>
            <a:spLocks/>
          </p:cNvSpPr>
          <p:nvPr/>
        </p:nvSpPr>
        <p:spPr bwMode="auto">
          <a:xfrm>
            <a:off x="3835400" y="3083321"/>
            <a:ext cx="123825" cy="136525"/>
          </a:xfrm>
          <a:custGeom>
            <a:avLst/>
            <a:gdLst>
              <a:gd name="T0" fmla="*/ 0 w 78"/>
              <a:gd name="T1" fmla="*/ 0 h 86"/>
              <a:gd name="T2" fmla="*/ 2147483647 w 78"/>
              <a:gd name="T3" fmla="*/ 2147483647 h 8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8" h="86">
                <a:moveTo>
                  <a:pt x="0" y="0"/>
                </a:moveTo>
                <a:lnTo>
                  <a:pt x="78" y="86"/>
                </a:lnTo>
              </a:path>
            </a:pathLst>
          </a:custGeom>
          <a:noFill/>
          <a:ln w="9525">
            <a:solidFill>
              <a:srgbClr val="800000"/>
            </a:solidFill>
            <a:prstDash val="sysDash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6" name="Freeform 74"/>
          <p:cNvSpPr>
            <a:spLocks/>
          </p:cNvSpPr>
          <p:nvPr/>
        </p:nvSpPr>
        <p:spPr bwMode="auto">
          <a:xfrm>
            <a:off x="3357563" y="3075384"/>
            <a:ext cx="66675" cy="1328737"/>
          </a:xfrm>
          <a:custGeom>
            <a:avLst/>
            <a:gdLst>
              <a:gd name="T0" fmla="*/ 0 w 42"/>
              <a:gd name="T1" fmla="*/ 0 h 837"/>
              <a:gd name="T2" fmla="*/ 2147483647 w 42"/>
              <a:gd name="T3" fmla="*/ 2147483647 h 83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2" h="837">
                <a:moveTo>
                  <a:pt x="0" y="0"/>
                </a:moveTo>
                <a:lnTo>
                  <a:pt x="42" y="837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7" name="Freeform 75"/>
          <p:cNvSpPr>
            <a:spLocks/>
          </p:cNvSpPr>
          <p:nvPr/>
        </p:nvSpPr>
        <p:spPr bwMode="auto">
          <a:xfrm>
            <a:off x="2095500" y="3394471"/>
            <a:ext cx="19050" cy="1562100"/>
          </a:xfrm>
          <a:custGeom>
            <a:avLst/>
            <a:gdLst>
              <a:gd name="T0" fmla="*/ 2147483647 w 12"/>
              <a:gd name="T1" fmla="*/ 0 h 984"/>
              <a:gd name="T2" fmla="*/ 0 w 12"/>
              <a:gd name="T3" fmla="*/ 2147483647 h 98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" h="984">
                <a:moveTo>
                  <a:pt x="12" y="0"/>
                </a:moveTo>
                <a:lnTo>
                  <a:pt x="0" y="984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8" name="Freeform 76"/>
          <p:cNvSpPr>
            <a:spLocks/>
          </p:cNvSpPr>
          <p:nvPr/>
        </p:nvSpPr>
        <p:spPr bwMode="auto">
          <a:xfrm>
            <a:off x="3668713" y="3078559"/>
            <a:ext cx="255587" cy="1592262"/>
          </a:xfrm>
          <a:custGeom>
            <a:avLst/>
            <a:gdLst>
              <a:gd name="T0" fmla="*/ 0 w 10000"/>
              <a:gd name="T1" fmla="*/ 0 h 9926"/>
              <a:gd name="T2" fmla="*/ 166924892 w 10000"/>
              <a:gd name="T3" fmla="*/ 2147483647 h 992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000" h="9926">
                <a:moveTo>
                  <a:pt x="0" y="0"/>
                </a:moveTo>
                <a:cubicBezTo>
                  <a:pt x="3199" y="3316"/>
                  <a:pt x="6615" y="6610"/>
                  <a:pt x="10000" y="9926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49" name="Freeform 77"/>
          <p:cNvSpPr>
            <a:spLocks/>
          </p:cNvSpPr>
          <p:nvPr/>
        </p:nvSpPr>
        <p:spPr bwMode="auto">
          <a:xfrm>
            <a:off x="2533650" y="3084909"/>
            <a:ext cx="38100" cy="1590675"/>
          </a:xfrm>
          <a:custGeom>
            <a:avLst/>
            <a:gdLst>
              <a:gd name="T0" fmla="*/ 2147483647 w 24"/>
              <a:gd name="T1" fmla="*/ 0 h 1002"/>
              <a:gd name="T2" fmla="*/ 0 w 24"/>
              <a:gd name="T3" fmla="*/ 2147483647 h 100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4" h="1002">
                <a:moveTo>
                  <a:pt x="24" y="0"/>
                </a:moveTo>
                <a:lnTo>
                  <a:pt x="0" y="1002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0" name="Freeform 78"/>
          <p:cNvSpPr>
            <a:spLocks/>
          </p:cNvSpPr>
          <p:nvPr/>
        </p:nvSpPr>
        <p:spPr bwMode="auto">
          <a:xfrm>
            <a:off x="4071938" y="3423046"/>
            <a:ext cx="261937" cy="1528763"/>
          </a:xfrm>
          <a:custGeom>
            <a:avLst/>
            <a:gdLst>
              <a:gd name="T0" fmla="*/ 0 w 165"/>
              <a:gd name="T1" fmla="*/ 0 h 963"/>
              <a:gd name="T2" fmla="*/ 2147483647 w 165"/>
              <a:gd name="T3" fmla="*/ 2147483647 h 96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65" h="963">
                <a:moveTo>
                  <a:pt x="0" y="0"/>
                </a:moveTo>
                <a:lnTo>
                  <a:pt x="165" y="963"/>
                </a:lnTo>
              </a:path>
            </a:pathLst>
          </a:custGeom>
          <a:noFill/>
          <a:ln w="9525">
            <a:solidFill>
              <a:srgbClr val="00B05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3" name="Freeform 81"/>
          <p:cNvSpPr>
            <a:spLocks/>
          </p:cNvSpPr>
          <p:nvPr/>
        </p:nvSpPr>
        <p:spPr bwMode="auto">
          <a:xfrm>
            <a:off x="2516188" y="1478359"/>
            <a:ext cx="69850" cy="1325562"/>
          </a:xfrm>
          <a:custGeom>
            <a:avLst/>
            <a:gdLst>
              <a:gd name="T0" fmla="*/ 0 w 44"/>
              <a:gd name="T1" fmla="*/ 0 h 835"/>
              <a:gd name="T2" fmla="*/ 2147483647 w 44"/>
              <a:gd name="T3" fmla="*/ 2147483647 h 83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4" h="835">
                <a:moveTo>
                  <a:pt x="0" y="0"/>
                </a:moveTo>
                <a:lnTo>
                  <a:pt x="44" y="835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4" name="Freeform 82"/>
          <p:cNvSpPr>
            <a:spLocks/>
          </p:cNvSpPr>
          <p:nvPr/>
        </p:nvSpPr>
        <p:spPr bwMode="auto">
          <a:xfrm>
            <a:off x="3700463" y="1483121"/>
            <a:ext cx="85725" cy="1320800"/>
          </a:xfrm>
          <a:custGeom>
            <a:avLst/>
            <a:gdLst>
              <a:gd name="T0" fmla="*/ 2147483647 w 54"/>
              <a:gd name="T1" fmla="*/ 0 h 832"/>
              <a:gd name="T2" fmla="*/ 0 w 54"/>
              <a:gd name="T3" fmla="*/ 2147483647 h 83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54" h="832">
                <a:moveTo>
                  <a:pt x="54" y="0"/>
                </a:moveTo>
                <a:lnTo>
                  <a:pt x="0" y="832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5" name="Freeform 83"/>
          <p:cNvSpPr>
            <a:spLocks/>
          </p:cNvSpPr>
          <p:nvPr/>
        </p:nvSpPr>
        <p:spPr bwMode="auto">
          <a:xfrm>
            <a:off x="3910013" y="1483121"/>
            <a:ext cx="101600" cy="215900"/>
          </a:xfrm>
          <a:custGeom>
            <a:avLst/>
            <a:gdLst>
              <a:gd name="T0" fmla="*/ 0 w 64"/>
              <a:gd name="T1" fmla="*/ 0 h 191"/>
              <a:gd name="T2" fmla="*/ 2147483647 w 64"/>
              <a:gd name="T3" fmla="*/ 2147483647 h 19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4" h="191">
                <a:moveTo>
                  <a:pt x="0" y="0"/>
                </a:moveTo>
                <a:lnTo>
                  <a:pt x="64" y="19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6" name="Freeform 84"/>
          <p:cNvSpPr>
            <a:spLocks/>
          </p:cNvSpPr>
          <p:nvPr/>
        </p:nvSpPr>
        <p:spPr bwMode="auto">
          <a:xfrm>
            <a:off x="4057650" y="1946671"/>
            <a:ext cx="9525" cy="1223963"/>
          </a:xfrm>
          <a:custGeom>
            <a:avLst/>
            <a:gdLst>
              <a:gd name="T0" fmla="*/ 8642 w 10000"/>
              <a:gd name="T1" fmla="*/ 0 h 10747"/>
              <a:gd name="T2" fmla="*/ 0 w 10000"/>
              <a:gd name="T3" fmla="*/ 2147483647 h 1074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000" h="10747">
                <a:moveTo>
                  <a:pt x="10000" y="0"/>
                </a:moveTo>
                <a:cubicBezTo>
                  <a:pt x="6667" y="3333"/>
                  <a:pt x="3333" y="7414"/>
                  <a:pt x="0" y="10747"/>
                </a:cubicBez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7" name="Freeform 85"/>
          <p:cNvSpPr>
            <a:spLocks/>
          </p:cNvSpPr>
          <p:nvPr/>
        </p:nvSpPr>
        <p:spPr bwMode="auto">
          <a:xfrm>
            <a:off x="2114550" y="1951434"/>
            <a:ext cx="85725" cy="1185862"/>
          </a:xfrm>
          <a:custGeom>
            <a:avLst/>
            <a:gdLst>
              <a:gd name="T0" fmla="*/ 5372629 w 10857"/>
              <a:gd name="T1" fmla="*/ 0 h 10738"/>
              <a:gd name="T2" fmla="*/ 0 w 10857"/>
              <a:gd name="T3" fmla="*/ 2147483647 h 1073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857" h="10738">
                <a:moveTo>
                  <a:pt x="10857" y="0"/>
                </a:moveTo>
                <a:cubicBezTo>
                  <a:pt x="7524" y="3333"/>
                  <a:pt x="3333" y="7405"/>
                  <a:pt x="0" y="10738"/>
                </a:cubicBez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8" name="Freeform 86"/>
          <p:cNvSpPr>
            <a:spLocks/>
          </p:cNvSpPr>
          <p:nvPr/>
        </p:nvSpPr>
        <p:spPr bwMode="auto">
          <a:xfrm>
            <a:off x="2892425" y="1337071"/>
            <a:ext cx="60325" cy="1443038"/>
          </a:xfrm>
          <a:custGeom>
            <a:avLst/>
            <a:gdLst>
              <a:gd name="T0" fmla="*/ 0 w 38"/>
              <a:gd name="T1" fmla="*/ 0 h 909"/>
              <a:gd name="T2" fmla="*/ 2147483647 w 38"/>
              <a:gd name="T3" fmla="*/ 2147483647 h 90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8" h="909">
                <a:moveTo>
                  <a:pt x="0" y="0"/>
                </a:moveTo>
                <a:lnTo>
                  <a:pt x="38" y="909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9" name="Freeform 87"/>
          <p:cNvSpPr>
            <a:spLocks/>
          </p:cNvSpPr>
          <p:nvPr/>
        </p:nvSpPr>
        <p:spPr bwMode="auto">
          <a:xfrm>
            <a:off x="3186113" y="1879996"/>
            <a:ext cx="90487" cy="1443038"/>
          </a:xfrm>
          <a:custGeom>
            <a:avLst/>
            <a:gdLst>
              <a:gd name="T0" fmla="*/ 2147483647 w 57"/>
              <a:gd name="T1" fmla="*/ 0 h 909"/>
              <a:gd name="T2" fmla="*/ 2147483647 w 57"/>
              <a:gd name="T3" fmla="*/ 2147483647 h 909"/>
              <a:gd name="T4" fmla="*/ 0 w 57"/>
              <a:gd name="T5" fmla="*/ 2147483647 h 90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7" h="909">
                <a:moveTo>
                  <a:pt x="12" y="0"/>
                </a:moveTo>
                <a:lnTo>
                  <a:pt x="57" y="833"/>
                </a:lnTo>
                <a:lnTo>
                  <a:pt x="0" y="909"/>
                </a:lnTo>
              </a:path>
            </a:pathLst>
          </a:custGeom>
          <a:noFill/>
          <a:ln w="9525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0" name="Freeform 88"/>
          <p:cNvSpPr>
            <a:spLocks/>
          </p:cNvSpPr>
          <p:nvPr/>
        </p:nvSpPr>
        <p:spPr bwMode="auto">
          <a:xfrm>
            <a:off x="1384300" y="4902596"/>
            <a:ext cx="2400300" cy="768350"/>
          </a:xfrm>
          <a:custGeom>
            <a:avLst/>
            <a:gdLst>
              <a:gd name="T0" fmla="*/ 0 w 10177"/>
              <a:gd name="T1" fmla="*/ 496295283 h 26388"/>
              <a:gd name="T2" fmla="*/ 2147483647 w 10177"/>
              <a:gd name="T3" fmla="*/ 493975645 h 26388"/>
              <a:gd name="T4" fmla="*/ 2147483647 w 10177"/>
              <a:gd name="T5" fmla="*/ 650672865 h 26388"/>
              <a:gd name="T6" fmla="*/ 2147483647 w 10177"/>
              <a:gd name="T7" fmla="*/ 651067930 h 26388"/>
              <a:gd name="T8" fmla="*/ 2147483647 w 10177"/>
              <a:gd name="T9" fmla="*/ 0 h 263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177" h="26388">
                <a:moveTo>
                  <a:pt x="0" y="20115"/>
                </a:moveTo>
                <a:cubicBezTo>
                  <a:pt x="118" y="20084"/>
                  <a:pt x="501" y="20052"/>
                  <a:pt x="561" y="20021"/>
                </a:cubicBezTo>
                <a:lnTo>
                  <a:pt x="2621" y="26372"/>
                </a:lnTo>
                <a:lnTo>
                  <a:pt x="6724" y="26388"/>
                </a:lnTo>
                <a:lnTo>
                  <a:pt x="10177" y="0"/>
                </a:ln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1" name="Freeform 89"/>
          <p:cNvSpPr>
            <a:spLocks/>
          </p:cNvSpPr>
          <p:nvPr/>
        </p:nvSpPr>
        <p:spPr bwMode="auto">
          <a:xfrm flipV="1">
            <a:off x="1381125" y="5139134"/>
            <a:ext cx="2817813" cy="627062"/>
          </a:xfrm>
          <a:custGeom>
            <a:avLst/>
            <a:gdLst>
              <a:gd name="T0" fmla="*/ 0 w 10000"/>
              <a:gd name="T1" fmla="*/ 822816585 h 10000"/>
              <a:gd name="T2" fmla="*/ 2147483647 w 10000"/>
              <a:gd name="T3" fmla="*/ 812207887 h 10000"/>
              <a:gd name="T4" fmla="*/ 2147483647 w 10000"/>
              <a:gd name="T5" fmla="*/ 23431175 h 10000"/>
              <a:gd name="T6" fmla="*/ 2147483647 w 10000"/>
              <a:gd name="T7" fmla="*/ 72019764 h 10000"/>
              <a:gd name="T8" fmla="*/ 2147483647 w 10000"/>
              <a:gd name="T9" fmla="*/ 2147483647 h 1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00" h="10000">
                <a:moveTo>
                  <a:pt x="0" y="3336"/>
                </a:moveTo>
                <a:cubicBezTo>
                  <a:pt x="119" y="3327"/>
                  <a:pt x="346" y="3332"/>
                  <a:pt x="436" y="3293"/>
                </a:cubicBezTo>
                <a:lnTo>
                  <a:pt x="2120" y="95"/>
                </a:lnTo>
                <a:cubicBezTo>
                  <a:pt x="3024" y="-36"/>
                  <a:pt x="4372" y="-81"/>
                  <a:pt x="5811" y="292"/>
                </a:cubicBezTo>
                <a:cubicBezTo>
                  <a:pt x="7242" y="3557"/>
                  <a:pt x="8986" y="7589"/>
                  <a:pt x="10000" y="10000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2" name="Freeform 90"/>
          <p:cNvSpPr>
            <a:spLocks/>
          </p:cNvSpPr>
          <p:nvPr/>
        </p:nvSpPr>
        <p:spPr bwMode="auto">
          <a:xfrm>
            <a:off x="1381125" y="4789884"/>
            <a:ext cx="944563" cy="492125"/>
          </a:xfrm>
          <a:custGeom>
            <a:avLst/>
            <a:gdLst>
              <a:gd name="T0" fmla="*/ 0 w 10000"/>
              <a:gd name="T1" fmla="*/ 1191860412 h 10000"/>
              <a:gd name="T2" fmla="*/ 1184367710 w 10000"/>
              <a:gd name="T3" fmla="*/ 1188283303 h 10000"/>
              <a:gd name="T4" fmla="*/ 2147483647 w 10000"/>
              <a:gd name="T5" fmla="*/ 193834356 h 10000"/>
              <a:gd name="T6" fmla="*/ 2147483647 w 10000"/>
              <a:gd name="T7" fmla="*/ 0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0" y="9998"/>
                </a:moveTo>
                <a:cubicBezTo>
                  <a:pt x="999" y="9994"/>
                  <a:pt x="188" y="10018"/>
                  <a:pt x="1406" y="9968"/>
                </a:cubicBezTo>
                <a:cubicBezTo>
                  <a:pt x="2893" y="8043"/>
                  <a:pt x="5909" y="3620"/>
                  <a:pt x="7238" y="1626"/>
                </a:cubicBezTo>
                <a:cubicBezTo>
                  <a:pt x="8090" y="1007"/>
                  <a:pt x="9013" y="440"/>
                  <a:pt x="10000" y="0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74" name="Text Box 102"/>
          <p:cNvSpPr txBox="1">
            <a:spLocks noChangeArrowheads="1"/>
          </p:cNvSpPr>
          <p:nvPr/>
        </p:nvSpPr>
        <p:spPr bwMode="auto">
          <a:xfrm>
            <a:off x="323850" y="4104084"/>
            <a:ext cx="1089025" cy="3238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Языковая репрезентация 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3183" name="Oval 111"/>
          <p:cNvSpPr>
            <a:spLocks noChangeArrowheads="1"/>
          </p:cNvSpPr>
          <p:nvPr/>
        </p:nvSpPr>
        <p:spPr bwMode="auto">
          <a:xfrm>
            <a:off x="2724150" y="6066234"/>
            <a:ext cx="792163" cy="433387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Образ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"Я"</a:t>
            </a:r>
          </a:p>
        </p:txBody>
      </p:sp>
      <p:sp>
        <p:nvSpPr>
          <p:cNvPr id="3184" name="Freeform 112"/>
          <p:cNvSpPr>
            <a:spLocks/>
          </p:cNvSpPr>
          <p:nvPr/>
        </p:nvSpPr>
        <p:spPr bwMode="auto">
          <a:xfrm>
            <a:off x="2181225" y="5210571"/>
            <a:ext cx="604838" cy="950913"/>
          </a:xfrm>
          <a:custGeom>
            <a:avLst/>
            <a:gdLst>
              <a:gd name="T0" fmla="*/ 0 w 9794"/>
              <a:gd name="T1" fmla="*/ 0 h 9934"/>
              <a:gd name="T2" fmla="*/ 2147483647 w 9794"/>
              <a:gd name="T3" fmla="*/ 2147483647 h 993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794" h="9934">
                <a:moveTo>
                  <a:pt x="0" y="0"/>
                </a:moveTo>
                <a:cubicBezTo>
                  <a:pt x="3333" y="3333"/>
                  <a:pt x="6461" y="6601"/>
                  <a:pt x="9794" y="9934"/>
                </a:cubicBez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5" name="Freeform 113"/>
          <p:cNvSpPr>
            <a:spLocks/>
          </p:cNvSpPr>
          <p:nvPr/>
        </p:nvSpPr>
        <p:spPr bwMode="auto">
          <a:xfrm>
            <a:off x="2566988" y="4966096"/>
            <a:ext cx="325437" cy="1141413"/>
          </a:xfrm>
          <a:custGeom>
            <a:avLst/>
            <a:gdLst>
              <a:gd name="T0" fmla="*/ 0 w 221"/>
              <a:gd name="T1" fmla="*/ 0 h 628"/>
              <a:gd name="T2" fmla="*/ 2147483647 w 221"/>
              <a:gd name="T3" fmla="*/ 2147483647 h 628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21" h="628">
                <a:moveTo>
                  <a:pt x="0" y="0"/>
                </a:moveTo>
                <a:lnTo>
                  <a:pt x="221" y="628"/>
                </a:ln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6" name="Freeform 114"/>
          <p:cNvSpPr>
            <a:spLocks/>
          </p:cNvSpPr>
          <p:nvPr/>
        </p:nvSpPr>
        <p:spPr bwMode="auto">
          <a:xfrm flipH="1">
            <a:off x="3067050" y="5275659"/>
            <a:ext cx="47625" cy="790575"/>
          </a:xfrm>
          <a:custGeom>
            <a:avLst/>
            <a:gdLst>
              <a:gd name="T0" fmla="*/ 0 w 4"/>
              <a:gd name="T1" fmla="*/ 0 h 419"/>
              <a:gd name="T2" fmla="*/ 2147483647 w 4"/>
              <a:gd name="T3" fmla="*/ 2147483647 h 41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" h="419">
                <a:moveTo>
                  <a:pt x="0" y="0"/>
                </a:moveTo>
                <a:lnTo>
                  <a:pt x="4" y="419"/>
                </a:ln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7" name="Freeform 115"/>
          <p:cNvSpPr>
            <a:spLocks/>
          </p:cNvSpPr>
          <p:nvPr/>
        </p:nvSpPr>
        <p:spPr bwMode="auto">
          <a:xfrm>
            <a:off x="3186113" y="4694634"/>
            <a:ext cx="247650" cy="1373187"/>
          </a:xfrm>
          <a:custGeom>
            <a:avLst/>
            <a:gdLst>
              <a:gd name="T0" fmla="*/ 2147483647 w 147"/>
              <a:gd name="T1" fmla="*/ 0 h 787"/>
              <a:gd name="T2" fmla="*/ 0 w 147"/>
              <a:gd name="T3" fmla="*/ 2147483647 h 78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47" h="787">
                <a:moveTo>
                  <a:pt x="147" y="0"/>
                </a:moveTo>
                <a:lnTo>
                  <a:pt x="0" y="787"/>
                </a:ln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8" name="Freeform 116"/>
          <p:cNvSpPr>
            <a:spLocks/>
          </p:cNvSpPr>
          <p:nvPr/>
        </p:nvSpPr>
        <p:spPr bwMode="auto">
          <a:xfrm>
            <a:off x="3252788" y="4951809"/>
            <a:ext cx="595312" cy="1130300"/>
          </a:xfrm>
          <a:custGeom>
            <a:avLst/>
            <a:gdLst>
              <a:gd name="T0" fmla="*/ 1827264337 w 10745"/>
              <a:gd name="T1" fmla="*/ 0 h 9972"/>
              <a:gd name="T2" fmla="*/ 0 w 10745"/>
              <a:gd name="T3" fmla="*/ 2147483647 h 997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745" h="9972">
                <a:moveTo>
                  <a:pt x="10745" y="0"/>
                </a:moveTo>
                <a:cubicBezTo>
                  <a:pt x="7316" y="3286"/>
                  <a:pt x="3429" y="6686"/>
                  <a:pt x="0" y="9972"/>
                </a:cubicBez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89" name="Freeform 117"/>
          <p:cNvSpPr>
            <a:spLocks/>
          </p:cNvSpPr>
          <p:nvPr/>
        </p:nvSpPr>
        <p:spPr bwMode="auto">
          <a:xfrm>
            <a:off x="3333750" y="5204221"/>
            <a:ext cx="911225" cy="901700"/>
          </a:xfrm>
          <a:custGeom>
            <a:avLst/>
            <a:gdLst>
              <a:gd name="T0" fmla="*/ 2147483647 w 11038"/>
              <a:gd name="T1" fmla="*/ 0 h 9793"/>
              <a:gd name="T2" fmla="*/ 0 w 11038"/>
              <a:gd name="T3" fmla="*/ 2147483647 h 979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1038" h="9793">
                <a:moveTo>
                  <a:pt x="11038" y="0"/>
                </a:moveTo>
                <a:cubicBezTo>
                  <a:pt x="7748" y="3333"/>
                  <a:pt x="3418" y="6529"/>
                  <a:pt x="0" y="9793"/>
                </a:cubicBez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0" name="Freeform 128"/>
          <p:cNvSpPr>
            <a:spLocks/>
          </p:cNvSpPr>
          <p:nvPr/>
        </p:nvSpPr>
        <p:spPr bwMode="auto">
          <a:xfrm>
            <a:off x="2209800" y="5185171"/>
            <a:ext cx="1849438" cy="882650"/>
          </a:xfrm>
          <a:custGeom>
            <a:avLst/>
            <a:gdLst>
              <a:gd name="T0" fmla="*/ 0 w 10000"/>
              <a:gd name="T1" fmla="*/ 0 h 10001"/>
              <a:gd name="T2" fmla="*/ 2147483647 w 10000"/>
              <a:gd name="T3" fmla="*/ 2147483647 h 10001"/>
              <a:gd name="T4" fmla="*/ 2147483647 w 10000"/>
              <a:gd name="T5" fmla="*/ 2147483647 h 1000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10001">
                <a:moveTo>
                  <a:pt x="0" y="0"/>
                </a:moveTo>
                <a:lnTo>
                  <a:pt x="8181" y="10000"/>
                </a:lnTo>
                <a:cubicBezTo>
                  <a:pt x="8795" y="10012"/>
                  <a:pt x="9768" y="9961"/>
                  <a:pt x="10000" y="10000"/>
                </a:cubicBez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1" name="Freeform 129"/>
          <p:cNvSpPr>
            <a:spLocks/>
          </p:cNvSpPr>
          <p:nvPr/>
        </p:nvSpPr>
        <p:spPr bwMode="auto">
          <a:xfrm>
            <a:off x="2628900" y="4932759"/>
            <a:ext cx="1428750" cy="1065212"/>
          </a:xfrm>
          <a:custGeom>
            <a:avLst/>
            <a:gdLst>
              <a:gd name="T0" fmla="*/ 0 w 10000"/>
              <a:gd name="T1" fmla="*/ 0 h 10000"/>
              <a:gd name="T2" fmla="*/ 2147483647 w 10000"/>
              <a:gd name="T3" fmla="*/ 2147483647 h 10000"/>
              <a:gd name="T4" fmla="*/ 2147483647 w 10000"/>
              <a:gd name="T5" fmla="*/ 2147483647 h 10000"/>
              <a:gd name="T6" fmla="*/ 2147483647 w 10000"/>
              <a:gd name="T7" fmla="*/ 2147483647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0" y="0"/>
                </a:moveTo>
                <a:cubicBezTo>
                  <a:pt x="545" y="1069"/>
                  <a:pt x="1053" y="2087"/>
                  <a:pt x="1614" y="3141"/>
                </a:cubicBezTo>
                <a:cubicBezTo>
                  <a:pt x="3804" y="5603"/>
                  <a:pt x="5904" y="7766"/>
                  <a:pt x="7872" y="9990"/>
                </a:cubicBezTo>
                <a:cubicBezTo>
                  <a:pt x="8627" y="10012"/>
                  <a:pt x="9206" y="9980"/>
                  <a:pt x="10000" y="10000"/>
                </a:cubicBez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2" name="Freeform 130"/>
          <p:cNvSpPr>
            <a:spLocks/>
          </p:cNvSpPr>
          <p:nvPr/>
        </p:nvSpPr>
        <p:spPr bwMode="auto">
          <a:xfrm>
            <a:off x="3205163" y="5251846"/>
            <a:ext cx="854075" cy="676275"/>
          </a:xfrm>
          <a:custGeom>
            <a:avLst/>
            <a:gdLst>
              <a:gd name="T0" fmla="*/ 0 w 10000"/>
              <a:gd name="T1" fmla="*/ 0 h 10002"/>
              <a:gd name="T2" fmla="*/ 2147483647 w 10000"/>
              <a:gd name="T3" fmla="*/ 2147483647 h 10002"/>
              <a:gd name="T4" fmla="*/ 2147483647 w 10000"/>
              <a:gd name="T5" fmla="*/ 2147483647 h 1000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10002">
                <a:moveTo>
                  <a:pt x="0" y="0"/>
                </a:moveTo>
                <a:lnTo>
                  <a:pt x="6649" y="9945"/>
                </a:lnTo>
                <a:cubicBezTo>
                  <a:pt x="7522" y="9963"/>
                  <a:pt x="8711" y="10013"/>
                  <a:pt x="10000" y="10000"/>
                </a:cubicBez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3" name="Freeform 131"/>
          <p:cNvSpPr>
            <a:spLocks/>
          </p:cNvSpPr>
          <p:nvPr/>
        </p:nvSpPr>
        <p:spPr bwMode="auto">
          <a:xfrm>
            <a:off x="3505200" y="4685109"/>
            <a:ext cx="549275" cy="1173162"/>
          </a:xfrm>
          <a:custGeom>
            <a:avLst/>
            <a:gdLst>
              <a:gd name="T0" fmla="*/ 0 w 10000"/>
              <a:gd name="T1" fmla="*/ 0 h 10000"/>
              <a:gd name="T2" fmla="*/ 944261069 w 10000"/>
              <a:gd name="T3" fmla="*/ 2147483647 h 10000"/>
              <a:gd name="T4" fmla="*/ 1655145792 w 10000"/>
              <a:gd name="T5" fmla="*/ 2147483647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10000">
                <a:moveTo>
                  <a:pt x="0" y="0"/>
                </a:moveTo>
                <a:cubicBezTo>
                  <a:pt x="1344" y="2081"/>
                  <a:pt x="4584" y="8242"/>
                  <a:pt x="5705" y="9991"/>
                </a:cubicBezTo>
                <a:lnTo>
                  <a:pt x="10000" y="10000"/>
                </a:ln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4" name="Freeform 132"/>
          <p:cNvSpPr>
            <a:spLocks/>
          </p:cNvSpPr>
          <p:nvPr/>
        </p:nvSpPr>
        <p:spPr bwMode="auto">
          <a:xfrm>
            <a:off x="3876675" y="4956571"/>
            <a:ext cx="179388" cy="825500"/>
          </a:xfrm>
          <a:custGeom>
            <a:avLst/>
            <a:gdLst>
              <a:gd name="T0" fmla="*/ 17157117 w 10000"/>
              <a:gd name="T1" fmla="*/ 0 h 10196"/>
              <a:gd name="T2" fmla="*/ 1587117 w 10000"/>
              <a:gd name="T3" fmla="*/ 2140819444 h 10196"/>
              <a:gd name="T4" fmla="*/ 1141105 w 10000"/>
              <a:gd name="T5" fmla="*/ 2147483647 h 10196"/>
              <a:gd name="T6" fmla="*/ 57924098 w 10000"/>
              <a:gd name="T7" fmla="*/ 2147483647 h 1019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196">
                <a:moveTo>
                  <a:pt x="2962" y="0"/>
                </a:moveTo>
                <a:cubicBezTo>
                  <a:pt x="2017" y="1381"/>
                  <a:pt x="1493" y="2365"/>
                  <a:pt x="274" y="4032"/>
                </a:cubicBezTo>
                <a:cubicBezTo>
                  <a:pt x="-162" y="5700"/>
                  <a:pt x="11" y="8860"/>
                  <a:pt x="197" y="10177"/>
                </a:cubicBezTo>
                <a:lnTo>
                  <a:pt x="10000" y="10196"/>
                </a:ln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miter lim="800000"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5" name="Freeform 133"/>
          <p:cNvSpPr>
            <a:spLocks/>
          </p:cNvSpPr>
          <p:nvPr/>
        </p:nvSpPr>
        <p:spPr bwMode="auto">
          <a:xfrm>
            <a:off x="3951288" y="5242321"/>
            <a:ext cx="350837" cy="465138"/>
          </a:xfrm>
          <a:custGeom>
            <a:avLst/>
            <a:gdLst>
              <a:gd name="T0" fmla="*/ 235975176 w 13528"/>
              <a:gd name="T1" fmla="*/ 0 h 44204"/>
              <a:gd name="T2" fmla="*/ 1587299 w 13528"/>
              <a:gd name="T3" fmla="*/ 39004627 h 44204"/>
              <a:gd name="T4" fmla="*/ 0 w 13528"/>
              <a:gd name="T5" fmla="*/ 51453624 h 44204"/>
              <a:gd name="T6" fmla="*/ 70384106 w 13528"/>
              <a:gd name="T7" fmla="*/ 51453624 h 4420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3528" h="44204">
                <a:moveTo>
                  <a:pt x="13528" y="0"/>
                </a:moveTo>
                <a:cubicBezTo>
                  <a:pt x="9555" y="10921"/>
                  <a:pt x="5222" y="21851"/>
                  <a:pt x="91" y="33509"/>
                </a:cubicBezTo>
                <a:cubicBezTo>
                  <a:pt x="61" y="38080"/>
                  <a:pt x="30" y="39633"/>
                  <a:pt x="0" y="44204"/>
                </a:cubicBezTo>
                <a:lnTo>
                  <a:pt x="4035" y="44204"/>
                </a:lnTo>
              </a:path>
            </a:pathLst>
          </a:custGeom>
          <a:noFill/>
          <a:ln w="12700" cap="flat">
            <a:solidFill>
              <a:srgbClr val="FF00FF"/>
            </a:solidFill>
            <a:prstDash val="solid"/>
            <a:round/>
            <a:headEnd type="none" w="med" len="med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06" name="Text Box 134"/>
          <p:cNvSpPr txBox="1">
            <a:spLocks noChangeArrowheads="1"/>
          </p:cNvSpPr>
          <p:nvPr/>
        </p:nvSpPr>
        <p:spPr bwMode="auto">
          <a:xfrm>
            <a:off x="3016250" y="674787"/>
            <a:ext cx="2492375" cy="2476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300" dirty="0">
                <a:latin typeface="Times New Roman" pitchFamily="18" charset="0"/>
                <a:cs typeface="Times New Roman" pitchFamily="18" charset="0"/>
              </a:rPr>
              <a:t>Ситуация действительности</a:t>
            </a:r>
            <a:endParaRPr lang="ru-RU" altLang="ru-RU" sz="1300" dirty="0">
              <a:latin typeface="Arial" charset="0"/>
            </a:endParaRPr>
          </a:p>
        </p:txBody>
      </p:sp>
      <p:sp>
        <p:nvSpPr>
          <p:cNvPr id="3207" name="Freeform 135"/>
          <p:cNvSpPr>
            <a:spLocks/>
          </p:cNvSpPr>
          <p:nvPr/>
        </p:nvSpPr>
        <p:spPr bwMode="auto">
          <a:xfrm>
            <a:off x="3059113" y="917970"/>
            <a:ext cx="2449512" cy="98425"/>
          </a:xfrm>
          <a:custGeom>
            <a:avLst/>
            <a:gdLst>
              <a:gd name="T0" fmla="*/ 2147483647 w 1395"/>
              <a:gd name="T1" fmla="*/ 0 h 116"/>
              <a:gd name="T2" fmla="*/ 0 w 1395"/>
              <a:gd name="T3" fmla="*/ 0 h 116"/>
              <a:gd name="T4" fmla="*/ 2147483647 w 1395"/>
              <a:gd name="T5" fmla="*/ 2147483647 h 11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95" h="116">
                <a:moveTo>
                  <a:pt x="1395" y="0"/>
                </a:moveTo>
                <a:lnTo>
                  <a:pt x="0" y="0"/>
                </a:lnTo>
                <a:lnTo>
                  <a:pt x="105" y="116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27" name="Text Box 155"/>
          <p:cNvSpPr txBox="1">
            <a:spLocks noChangeArrowheads="1"/>
          </p:cNvSpPr>
          <p:nvPr/>
        </p:nvSpPr>
        <p:spPr bwMode="auto">
          <a:xfrm>
            <a:off x="2973388" y="2749946"/>
            <a:ext cx="287337" cy="1968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CC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100">
                <a:latin typeface="Times New Roman" pitchFamily="18" charset="0"/>
                <a:cs typeface="Times New Roman" pitchFamily="18" charset="0"/>
              </a:rPr>
              <a:t>АБ</a:t>
            </a:r>
            <a:r>
              <a:rPr lang="en-US" altLang="ru-RU" sz="1100">
                <a:latin typeface="Times New Roman" pitchFamily="18" charset="0"/>
                <a:cs typeface="Times New Roman" pitchFamily="18" charset="0"/>
              </a:rPr>
              <a:t>'</a:t>
            </a:r>
            <a:endParaRPr lang="ru-RU" altLang="ru-RU" sz="1100">
              <a:latin typeface="Times New Roman" pitchFamily="18" charset="0"/>
            </a:endParaRPr>
          </a:p>
        </p:txBody>
      </p:sp>
      <p:sp>
        <p:nvSpPr>
          <p:cNvPr id="2" name="Freeform 26"/>
          <p:cNvSpPr>
            <a:spLocks/>
          </p:cNvSpPr>
          <p:nvPr/>
        </p:nvSpPr>
        <p:spPr bwMode="auto">
          <a:xfrm flipV="1">
            <a:off x="330200" y="4427934"/>
            <a:ext cx="1609168" cy="168863"/>
          </a:xfrm>
          <a:custGeom>
            <a:avLst/>
            <a:gdLst>
              <a:gd name="T0" fmla="*/ 0 w 10000"/>
              <a:gd name="T1" fmla="*/ 33032938 h 10000"/>
              <a:gd name="T2" fmla="*/ 2147483647 w 10000"/>
              <a:gd name="T3" fmla="*/ 33032938 h 10000"/>
              <a:gd name="T4" fmla="*/ 2147483647 w 10000"/>
              <a:gd name="T5" fmla="*/ 0 h 10000"/>
              <a:gd name="T6" fmla="*/ 0 60000 65536"/>
              <a:gd name="T7" fmla="*/ 0 60000 65536"/>
              <a:gd name="T8" fmla="*/ 0 60000 65536"/>
              <a:gd name="connsiteX0" fmla="*/ 0 w 9663"/>
              <a:gd name="connsiteY0" fmla="*/ 11316 h 11316"/>
              <a:gd name="connsiteX1" fmla="*/ 6422 w 9663"/>
              <a:gd name="connsiteY1" fmla="*/ 11316 h 11316"/>
              <a:gd name="connsiteX2" fmla="*/ 9663 w 9663"/>
              <a:gd name="connsiteY2" fmla="*/ 0 h 11316"/>
              <a:gd name="connsiteX0" fmla="*/ 0 w 10000"/>
              <a:gd name="connsiteY0" fmla="*/ 10000 h 10000"/>
              <a:gd name="connsiteX1" fmla="*/ 6646 w 10000"/>
              <a:gd name="connsiteY1" fmla="*/ 10000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6646 w 10000"/>
              <a:gd name="connsiteY1" fmla="*/ 10000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6646 w 10000"/>
              <a:gd name="connsiteY1" fmla="*/ 10000 h 10000"/>
              <a:gd name="connsiteX2" fmla="*/ 10000 w 10000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6646" y="10000"/>
                </a:lnTo>
                <a:cubicBezTo>
                  <a:pt x="7594" y="7223"/>
                  <a:pt x="9113" y="2442"/>
                  <a:pt x="10000" y="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6053138" y="2434034"/>
            <a:ext cx="2622550" cy="1054100"/>
          </a:xfrm>
          <a:prstGeom prst="ellipse">
            <a:avLst/>
          </a:prstGeom>
          <a:solidFill>
            <a:srgbClr val="FFFFFF">
              <a:alpha val="0"/>
            </a:srgbClr>
          </a:solidFill>
          <a:ln w="15875">
            <a:solidFill>
              <a:srgbClr val="0000CC"/>
            </a:solidFill>
            <a:prstDash val="dash"/>
            <a:round/>
            <a:headEnd/>
            <a:tailEnd/>
          </a:ln>
        </p:spPr>
        <p:txBody>
          <a:bodyPr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696075" y="2616596"/>
            <a:ext cx="339725" cy="26987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CC"/>
            </a:solidFill>
            <a:prstDash val="dash"/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altLang="ru-RU" sz="1400">
                <a:latin typeface="Times New Roman" pitchFamily="18" charset="0"/>
              </a:rPr>
              <a:t>"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7772400" y="2615009"/>
            <a:ext cx="360363" cy="26828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CC"/>
            </a:solidFill>
            <a:prstDash val="dash"/>
            <a:miter lim="800000"/>
            <a:headEnd/>
            <a:tailEnd/>
          </a:ln>
        </p:spPr>
        <p:txBody>
          <a:bodyPr tIns="108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en-US" altLang="ru-RU" sz="1400">
                <a:latin typeface="Times New Roman" pitchFamily="18" charset="0"/>
              </a:rPr>
              <a:t>"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7046913" y="2565796"/>
            <a:ext cx="719137" cy="360363"/>
          </a:xfrm>
          <a:prstGeom prst="ellipse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CC"/>
            </a:solidFill>
            <a:prstDash val="dash"/>
            <a:round/>
            <a:headEnd/>
            <a:tailEnd/>
          </a:ln>
        </p:spPr>
        <p:txBody>
          <a:bodyPr lIns="18000" tIns="0" rIns="18000" bIns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7262813" y="3353196"/>
            <a:ext cx="112712" cy="1722438"/>
          </a:xfrm>
          <a:custGeom>
            <a:avLst/>
            <a:gdLst>
              <a:gd name="T0" fmla="*/ 4120691 w 18598"/>
              <a:gd name="T1" fmla="*/ 0 h 11297"/>
              <a:gd name="T2" fmla="*/ 0 w 18598"/>
              <a:gd name="T3" fmla="*/ 2147483647 h 1129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8598" h="11297">
                <a:moveTo>
                  <a:pt x="18598" y="0"/>
                </a:moveTo>
                <a:cubicBezTo>
                  <a:pt x="14049" y="3861"/>
                  <a:pt x="9400" y="6285"/>
                  <a:pt x="0" y="11297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Freeform 19"/>
          <p:cNvSpPr>
            <a:spLocks/>
          </p:cNvSpPr>
          <p:nvPr/>
        </p:nvSpPr>
        <p:spPr bwMode="auto">
          <a:xfrm>
            <a:off x="5840413" y="5208984"/>
            <a:ext cx="2511425" cy="458787"/>
          </a:xfrm>
          <a:custGeom>
            <a:avLst/>
            <a:gdLst>
              <a:gd name="T0" fmla="*/ 0 w 10000"/>
              <a:gd name="T1" fmla="*/ 592066344 h 11867"/>
              <a:gd name="T2" fmla="*/ 2147483647 w 10000"/>
              <a:gd name="T3" fmla="*/ 592356299 h 11867"/>
              <a:gd name="T4" fmla="*/ 2147483647 w 10000"/>
              <a:gd name="T5" fmla="*/ 687144199 h 11867"/>
              <a:gd name="T6" fmla="*/ 2147483647 w 10000"/>
              <a:gd name="T7" fmla="*/ 241574765 h 11867"/>
              <a:gd name="T8" fmla="*/ 2147483647 w 10000"/>
              <a:gd name="T9" fmla="*/ 0 h 1186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00" h="11867">
                <a:moveTo>
                  <a:pt x="0" y="10225"/>
                </a:moveTo>
                <a:cubicBezTo>
                  <a:pt x="305" y="10262"/>
                  <a:pt x="323" y="10194"/>
                  <a:pt x="661" y="10230"/>
                </a:cubicBezTo>
                <a:cubicBezTo>
                  <a:pt x="1269" y="11033"/>
                  <a:pt x="1475" y="11244"/>
                  <a:pt x="1964" y="11867"/>
                </a:cubicBezTo>
                <a:cubicBezTo>
                  <a:pt x="3245" y="10523"/>
                  <a:pt x="7604" y="5826"/>
                  <a:pt x="9005" y="4172"/>
                </a:cubicBezTo>
                <a:cubicBezTo>
                  <a:pt x="9359" y="2647"/>
                  <a:pt x="9614" y="1784"/>
                  <a:pt x="10000" y="0"/>
                </a:cubicBezTo>
              </a:path>
            </a:pathLst>
          </a:custGeom>
          <a:noFill/>
          <a:ln w="12700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Freeform 20"/>
          <p:cNvSpPr>
            <a:spLocks/>
          </p:cNvSpPr>
          <p:nvPr/>
        </p:nvSpPr>
        <p:spPr bwMode="auto">
          <a:xfrm>
            <a:off x="5840413" y="4739084"/>
            <a:ext cx="1612900" cy="728662"/>
          </a:xfrm>
          <a:custGeom>
            <a:avLst/>
            <a:gdLst>
              <a:gd name="T0" fmla="*/ 0 w 22261"/>
              <a:gd name="T1" fmla="*/ 2147483647 h 12465"/>
              <a:gd name="T2" fmla="*/ 845473036 w 22261"/>
              <a:gd name="T3" fmla="*/ 2147483647 h 12465"/>
              <a:gd name="T4" fmla="*/ 2147483647 w 22261"/>
              <a:gd name="T5" fmla="*/ 2147483647 h 12465"/>
              <a:gd name="T6" fmla="*/ 2147483647 w 22261"/>
              <a:gd name="T7" fmla="*/ 0 h 1246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2261" h="12465">
                <a:moveTo>
                  <a:pt x="0" y="11795"/>
                </a:moveTo>
                <a:cubicBezTo>
                  <a:pt x="600" y="11819"/>
                  <a:pt x="275" y="11791"/>
                  <a:pt x="2222" y="11804"/>
                </a:cubicBezTo>
                <a:cubicBezTo>
                  <a:pt x="4461" y="12204"/>
                  <a:pt x="4768" y="12111"/>
                  <a:pt x="7107" y="12465"/>
                </a:cubicBezTo>
                <a:cubicBezTo>
                  <a:pt x="10250" y="10092"/>
                  <a:pt x="18533" y="3093"/>
                  <a:pt x="22261" y="0"/>
                </a:cubicBezTo>
              </a:path>
            </a:pathLst>
          </a:custGeom>
          <a:noFill/>
          <a:ln w="12700">
            <a:solidFill>
              <a:srgbClr val="00B0F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" name="Freeform 21"/>
          <p:cNvSpPr>
            <a:spLocks/>
          </p:cNvSpPr>
          <p:nvPr/>
        </p:nvSpPr>
        <p:spPr bwMode="auto">
          <a:xfrm flipV="1">
            <a:off x="5837238" y="5270896"/>
            <a:ext cx="285750" cy="41275"/>
          </a:xfrm>
          <a:custGeom>
            <a:avLst/>
            <a:gdLst>
              <a:gd name="T0" fmla="*/ 0 w 10568"/>
              <a:gd name="T1" fmla="*/ 26 h 14348"/>
              <a:gd name="T2" fmla="*/ 136321137 w 10568"/>
              <a:gd name="T3" fmla="*/ 348 h 14348"/>
              <a:gd name="T4" fmla="*/ 208698086 w 10568"/>
              <a:gd name="T5" fmla="*/ 335122 h 1434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568" h="14348">
                <a:moveTo>
                  <a:pt x="0" y="1"/>
                </a:moveTo>
                <a:cubicBezTo>
                  <a:pt x="2942" y="266"/>
                  <a:pt x="3990" y="-72"/>
                  <a:pt x="6903" y="15"/>
                </a:cubicBezTo>
                <a:cubicBezTo>
                  <a:pt x="7878" y="1382"/>
                  <a:pt x="9341" y="9333"/>
                  <a:pt x="10568" y="14348"/>
                </a:cubicBezTo>
              </a:path>
            </a:pathLst>
          </a:custGeom>
          <a:noFill/>
          <a:ln w="12700">
            <a:solidFill>
              <a:srgbClr val="00B0F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" name="Oval 56"/>
          <p:cNvSpPr>
            <a:spLocks noChangeArrowheads="1"/>
          </p:cNvSpPr>
          <p:nvPr/>
        </p:nvSpPr>
        <p:spPr bwMode="auto">
          <a:xfrm>
            <a:off x="6267450" y="2945209"/>
            <a:ext cx="252413" cy="252412"/>
          </a:xfrm>
          <a:prstGeom prst="ellipse">
            <a:avLst/>
          </a:prstGeom>
          <a:noFill/>
          <a:ln w="952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а</a:t>
            </a:r>
            <a:r>
              <a:rPr lang="en-US" altLang="ru-RU" sz="1400">
                <a:latin typeface="Times New Roman" pitchFamily="18" charset="0"/>
              </a:rPr>
              <a:t>"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13" name="Freeform 57"/>
          <p:cNvSpPr>
            <a:spLocks/>
          </p:cNvSpPr>
          <p:nvPr/>
        </p:nvSpPr>
        <p:spPr bwMode="auto">
          <a:xfrm>
            <a:off x="6508750" y="2881709"/>
            <a:ext cx="195263" cy="128587"/>
          </a:xfrm>
          <a:custGeom>
            <a:avLst/>
            <a:gdLst>
              <a:gd name="T0" fmla="*/ 2147483647 w 123"/>
              <a:gd name="T1" fmla="*/ 0 h 81"/>
              <a:gd name="T2" fmla="*/ 0 w 123"/>
              <a:gd name="T3" fmla="*/ 2147483647 h 8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23" h="81">
                <a:moveTo>
                  <a:pt x="123" y="0"/>
                </a:moveTo>
                <a:lnTo>
                  <a:pt x="0" y="81"/>
                </a:lnTo>
              </a:path>
            </a:pathLst>
          </a:custGeom>
          <a:noFill/>
          <a:ln w="9525">
            <a:solidFill>
              <a:srgbClr val="800000"/>
            </a:solidFill>
            <a:prstDash val="sysDash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" name="Freeform 58"/>
          <p:cNvSpPr>
            <a:spLocks/>
          </p:cNvSpPr>
          <p:nvPr/>
        </p:nvSpPr>
        <p:spPr bwMode="auto">
          <a:xfrm>
            <a:off x="7042150" y="2746771"/>
            <a:ext cx="719138" cy="0"/>
          </a:xfrm>
          <a:custGeom>
            <a:avLst/>
            <a:gdLst>
              <a:gd name="T0" fmla="*/ 0 w 935"/>
              <a:gd name="T1" fmla="*/ 0 h 1"/>
              <a:gd name="T2" fmla="*/ 2147483647 w 935"/>
              <a:gd name="T3" fmla="*/ 1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35" h="1">
                <a:moveTo>
                  <a:pt x="0" y="0"/>
                </a:moveTo>
                <a:lnTo>
                  <a:pt x="935" y="1"/>
                </a:lnTo>
              </a:path>
            </a:pathLst>
          </a:custGeom>
          <a:noFill/>
          <a:ln w="38100" cap="flat" cmpd="dbl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Oval 59"/>
          <p:cNvSpPr>
            <a:spLocks noChangeArrowheads="1"/>
          </p:cNvSpPr>
          <p:nvPr/>
        </p:nvSpPr>
        <p:spPr bwMode="auto">
          <a:xfrm>
            <a:off x="8216900" y="2973784"/>
            <a:ext cx="287338" cy="252412"/>
          </a:xfrm>
          <a:prstGeom prst="ellipse">
            <a:avLst/>
          </a:prstGeom>
          <a:noFill/>
          <a:ln w="952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б</a:t>
            </a:r>
            <a:r>
              <a:rPr lang="en-US" altLang="ru-RU" sz="1400">
                <a:latin typeface="Times New Roman" pitchFamily="18" charset="0"/>
              </a:rPr>
              <a:t>"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16" name="Freeform 60"/>
          <p:cNvSpPr>
            <a:spLocks/>
          </p:cNvSpPr>
          <p:nvPr/>
        </p:nvSpPr>
        <p:spPr bwMode="auto">
          <a:xfrm>
            <a:off x="7381875" y="2929334"/>
            <a:ext cx="1588" cy="163512"/>
          </a:xfrm>
          <a:custGeom>
            <a:avLst/>
            <a:gdLst>
              <a:gd name="T0" fmla="*/ 0 w 1"/>
              <a:gd name="T1" fmla="*/ 0 h 103"/>
              <a:gd name="T2" fmla="*/ 0 w 1"/>
              <a:gd name="T3" fmla="*/ 2147483647 h 10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" h="103">
                <a:moveTo>
                  <a:pt x="0" y="0"/>
                </a:moveTo>
                <a:lnTo>
                  <a:pt x="0" y="103"/>
                </a:lnTo>
              </a:path>
            </a:pathLst>
          </a:custGeom>
          <a:noFill/>
          <a:ln w="9525">
            <a:solidFill>
              <a:srgbClr val="800000"/>
            </a:solidFill>
            <a:prstDash val="sysDash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" name="Oval 61"/>
          <p:cNvSpPr>
            <a:spLocks noChangeArrowheads="1"/>
          </p:cNvSpPr>
          <p:nvPr/>
        </p:nvSpPr>
        <p:spPr bwMode="auto">
          <a:xfrm>
            <a:off x="7159625" y="3092846"/>
            <a:ext cx="427038" cy="252413"/>
          </a:xfrm>
          <a:prstGeom prst="ellipse">
            <a:avLst/>
          </a:prstGeom>
          <a:noFill/>
          <a:ln w="952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400">
                <a:latin typeface="Times New Roman" pitchFamily="18" charset="0"/>
              </a:rPr>
              <a:t>аб</a:t>
            </a:r>
            <a:r>
              <a:rPr lang="en-US" altLang="ru-RU" sz="1400">
                <a:latin typeface="Times New Roman" pitchFamily="18" charset="0"/>
              </a:rPr>
              <a:t>"</a:t>
            </a:r>
            <a:endParaRPr lang="ru-RU" altLang="ru-RU" sz="1400">
              <a:latin typeface="Times New Roman" pitchFamily="18" charset="0"/>
            </a:endParaRPr>
          </a:p>
        </p:txBody>
      </p:sp>
      <p:sp>
        <p:nvSpPr>
          <p:cNvPr id="18" name="Oval 62"/>
          <p:cNvSpPr>
            <a:spLocks noChangeArrowheads="1"/>
          </p:cNvSpPr>
          <p:nvPr/>
        </p:nvSpPr>
        <p:spPr bwMode="auto">
          <a:xfrm>
            <a:off x="6488113" y="4766071"/>
            <a:ext cx="373062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 А*</a:t>
            </a:r>
            <a:r>
              <a:rPr lang="en-US" altLang="ru-RU" sz="1400">
                <a:latin typeface="Times New Roman" pitchFamily="18" charset="0"/>
              </a:rPr>
              <a:t>'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val 63"/>
          <p:cNvSpPr>
            <a:spLocks noChangeArrowheads="1"/>
          </p:cNvSpPr>
          <p:nvPr/>
        </p:nvSpPr>
        <p:spPr bwMode="auto">
          <a:xfrm>
            <a:off x="6096000" y="5051821"/>
            <a:ext cx="287338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а*</a:t>
            </a:r>
            <a:r>
              <a:rPr lang="en-US" altLang="ru-RU" sz="1200">
                <a:latin typeface="Times New Roman" pitchFamily="18" charset="0"/>
              </a:rPr>
              <a:t>'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val 64"/>
          <p:cNvSpPr>
            <a:spLocks noChangeArrowheads="1"/>
          </p:cNvSpPr>
          <p:nvPr/>
        </p:nvSpPr>
        <p:spPr bwMode="auto">
          <a:xfrm>
            <a:off x="7902575" y="4766071"/>
            <a:ext cx="374650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 Б*</a:t>
            </a:r>
            <a:r>
              <a:rPr lang="en-US" altLang="ru-RU" sz="1200">
                <a:latin typeface="Times New Roman" pitchFamily="18" charset="0"/>
              </a:rPr>
              <a:t>'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val 65"/>
          <p:cNvSpPr>
            <a:spLocks noChangeArrowheads="1"/>
          </p:cNvSpPr>
          <p:nvPr/>
        </p:nvSpPr>
        <p:spPr bwMode="auto">
          <a:xfrm>
            <a:off x="8362950" y="5042296"/>
            <a:ext cx="287338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б*</a:t>
            </a:r>
            <a:r>
              <a:rPr lang="en-US" altLang="ru-RU" sz="1200">
                <a:latin typeface="Times New Roman" pitchFamily="18" charset="0"/>
              </a:rPr>
              <a:t>'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val 66"/>
          <p:cNvSpPr>
            <a:spLocks noChangeArrowheads="1"/>
          </p:cNvSpPr>
          <p:nvPr/>
        </p:nvSpPr>
        <p:spPr bwMode="auto">
          <a:xfrm>
            <a:off x="7402513" y="4491434"/>
            <a:ext cx="395287" cy="287337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АБ*</a:t>
            </a:r>
            <a:r>
              <a:rPr lang="en-US" altLang="ru-RU" sz="1200">
                <a:latin typeface="Times New Roman" pitchFamily="18" charset="0"/>
              </a:rPr>
              <a:t>'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val 67"/>
          <p:cNvSpPr>
            <a:spLocks noChangeArrowheads="1"/>
          </p:cNvSpPr>
          <p:nvPr/>
        </p:nvSpPr>
        <p:spPr bwMode="auto">
          <a:xfrm>
            <a:off x="7077075" y="5080396"/>
            <a:ext cx="361950" cy="287338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66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tIns="108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300">
                <a:latin typeface="Times New Roman" pitchFamily="18" charset="0"/>
                <a:cs typeface="Times New Roman" pitchFamily="18" charset="0"/>
              </a:rPr>
              <a:t>аб*</a:t>
            </a:r>
            <a:r>
              <a:rPr lang="en-US" altLang="ru-RU" sz="1200">
                <a:latin typeface="Times New Roman" pitchFamily="18" charset="0"/>
              </a:rPr>
              <a:t>'</a:t>
            </a:r>
            <a:endParaRPr lang="el-GR" altLang="ru-RU" sz="13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Freeform 68"/>
          <p:cNvSpPr>
            <a:spLocks/>
          </p:cNvSpPr>
          <p:nvPr/>
        </p:nvSpPr>
        <p:spPr bwMode="auto">
          <a:xfrm>
            <a:off x="6357938" y="4988321"/>
            <a:ext cx="152400" cy="117475"/>
          </a:xfrm>
          <a:custGeom>
            <a:avLst/>
            <a:gdLst>
              <a:gd name="T0" fmla="*/ 2147483647 w 96"/>
              <a:gd name="T1" fmla="*/ 0 h 74"/>
              <a:gd name="T2" fmla="*/ 0 w 96"/>
              <a:gd name="T3" fmla="*/ 2147483647 h 7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6" h="74">
                <a:moveTo>
                  <a:pt x="96" y="0"/>
                </a:moveTo>
                <a:lnTo>
                  <a:pt x="0" y="74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5" name="Freeform 69"/>
          <p:cNvSpPr>
            <a:spLocks/>
          </p:cNvSpPr>
          <p:nvPr/>
        </p:nvSpPr>
        <p:spPr bwMode="auto">
          <a:xfrm>
            <a:off x="8232775" y="5005784"/>
            <a:ext cx="144463" cy="101600"/>
          </a:xfrm>
          <a:custGeom>
            <a:avLst/>
            <a:gdLst>
              <a:gd name="T0" fmla="*/ 2147483647 w 91"/>
              <a:gd name="T1" fmla="*/ 2147483647 h 64"/>
              <a:gd name="T2" fmla="*/ 0 w 91"/>
              <a:gd name="T3" fmla="*/ 0 h 6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91" h="64">
                <a:moveTo>
                  <a:pt x="91" y="64"/>
                </a:moveTo>
                <a:lnTo>
                  <a:pt x="0" y="0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6" name="Freeform 70"/>
          <p:cNvSpPr>
            <a:spLocks/>
          </p:cNvSpPr>
          <p:nvPr/>
        </p:nvSpPr>
        <p:spPr bwMode="auto">
          <a:xfrm>
            <a:off x="7361238" y="4770834"/>
            <a:ext cx="184150" cy="322262"/>
          </a:xfrm>
          <a:custGeom>
            <a:avLst/>
            <a:gdLst>
              <a:gd name="T0" fmla="*/ 2147483647 w 116"/>
              <a:gd name="T1" fmla="*/ 0 h 203"/>
              <a:gd name="T2" fmla="*/ 0 w 116"/>
              <a:gd name="T3" fmla="*/ 2147483647 h 20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16" h="203">
                <a:moveTo>
                  <a:pt x="116" y="0"/>
                </a:moveTo>
                <a:lnTo>
                  <a:pt x="0" y="203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" name="Freeform 71"/>
          <p:cNvSpPr>
            <a:spLocks/>
          </p:cNvSpPr>
          <p:nvPr/>
        </p:nvSpPr>
        <p:spPr bwMode="auto">
          <a:xfrm>
            <a:off x="6861175" y="4686696"/>
            <a:ext cx="547688" cy="185738"/>
          </a:xfrm>
          <a:custGeom>
            <a:avLst/>
            <a:gdLst>
              <a:gd name="T0" fmla="*/ 2147483647 w 345"/>
              <a:gd name="T1" fmla="*/ 0 h 117"/>
              <a:gd name="T2" fmla="*/ 0 w 345"/>
              <a:gd name="T3" fmla="*/ 2147483647 h 11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45" h="117">
                <a:moveTo>
                  <a:pt x="345" y="0"/>
                </a:moveTo>
                <a:lnTo>
                  <a:pt x="0" y="117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8" name="Freeform 72"/>
          <p:cNvSpPr>
            <a:spLocks/>
          </p:cNvSpPr>
          <p:nvPr/>
        </p:nvSpPr>
        <p:spPr bwMode="auto">
          <a:xfrm>
            <a:off x="7770813" y="4715271"/>
            <a:ext cx="161925" cy="114300"/>
          </a:xfrm>
          <a:custGeom>
            <a:avLst/>
            <a:gdLst>
              <a:gd name="T0" fmla="*/ 2147483647 w 102"/>
              <a:gd name="T1" fmla="*/ 2147483647 h 72"/>
              <a:gd name="T2" fmla="*/ 0 w 102"/>
              <a:gd name="T3" fmla="*/ 0 h 7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2" h="72">
                <a:moveTo>
                  <a:pt x="102" y="72"/>
                </a:moveTo>
                <a:lnTo>
                  <a:pt x="0" y="0"/>
                </a:lnTo>
              </a:path>
            </a:pathLst>
          </a:custGeom>
          <a:noFill/>
          <a:ln w="19050" cap="flat">
            <a:solidFill>
              <a:srgbClr val="800000"/>
            </a:solidFill>
            <a:prstDash val="sysDot"/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9" name="Freeform 73"/>
          <p:cNvSpPr>
            <a:spLocks/>
          </p:cNvSpPr>
          <p:nvPr/>
        </p:nvSpPr>
        <p:spPr bwMode="auto">
          <a:xfrm>
            <a:off x="8118475" y="2888059"/>
            <a:ext cx="123825" cy="136525"/>
          </a:xfrm>
          <a:custGeom>
            <a:avLst/>
            <a:gdLst>
              <a:gd name="T0" fmla="*/ 0 w 78"/>
              <a:gd name="T1" fmla="*/ 0 h 86"/>
              <a:gd name="T2" fmla="*/ 2147483647 w 78"/>
              <a:gd name="T3" fmla="*/ 2147483647 h 86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8" h="86">
                <a:moveTo>
                  <a:pt x="0" y="0"/>
                </a:moveTo>
                <a:lnTo>
                  <a:pt x="78" y="86"/>
                </a:lnTo>
              </a:path>
            </a:pathLst>
          </a:custGeom>
          <a:noFill/>
          <a:ln w="9525">
            <a:solidFill>
              <a:srgbClr val="800000"/>
            </a:solidFill>
            <a:prstDash val="sysDash"/>
            <a:round/>
            <a:headEnd type="triangl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" name="Freeform 74"/>
          <p:cNvSpPr>
            <a:spLocks/>
          </p:cNvSpPr>
          <p:nvPr/>
        </p:nvSpPr>
        <p:spPr bwMode="auto">
          <a:xfrm>
            <a:off x="7602538" y="2905521"/>
            <a:ext cx="141287" cy="1587500"/>
          </a:xfrm>
          <a:custGeom>
            <a:avLst/>
            <a:gdLst>
              <a:gd name="T0" fmla="*/ 0 w 13146"/>
              <a:gd name="T1" fmla="*/ 0 h 11272"/>
              <a:gd name="T2" fmla="*/ 16226059 w 13146"/>
              <a:gd name="T3" fmla="*/ 2147483647 h 11272"/>
              <a:gd name="T4" fmla="*/ 3883082 w 13146"/>
              <a:gd name="T5" fmla="*/ 2147483647 h 1127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146" h="11272">
                <a:moveTo>
                  <a:pt x="0" y="0"/>
                </a:moveTo>
                <a:lnTo>
                  <a:pt x="13146" y="5665"/>
                </a:lnTo>
                <a:cubicBezTo>
                  <a:pt x="8436" y="8459"/>
                  <a:pt x="8873" y="8450"/>
                  <a:pt x="3146" y="11272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" name="Freeform 75"/>
          <p:cNvSpPr>
            <a:spLocks/>
          </p:cNvSpPr>
          <p:nvPr/>
        </p:nvSpPr>
        <p:spPr bwMode="auto">
          <a:xfrm>
            <a:off x="6256338" y="3199209"/>
            <a:ext cx="139700" cy="1849437"/>
          </a:xfrm>
          <a:custGeom>
            <a:avLst/>
            <a:gdLst>
              <a:gd name="T0" fmla="*/ 21713073 w 11221"/>
              <a:gd name="T1" fmla="*/ 0 h 11174"/>
              <a:gd name="T2" fmla="*/ 0 w 11221"/>
              <a:gd name="T3" fmla="*/ 2147483647 h 1117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1221" h="11174">
                <a:moveTo>
                  <a:pt x="11221" y="0"/>
                </a:moveTo>
                <a:cubicBezTo>
                  <a:pt x="7790" y="4312"/>
                  <a:pt x="4602" y="7259"/>
                  <a:pt x="0" y="11174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1" name="Freeform 76"/>
          <p:cNvSpPr>
            <a:spLocks/>
          </p:cNvSpPr>
          <p:nvPr/>
        </p:nvSpPr>
        <p:spPr bwMode="auto">
          <a:xfrm>
            <a:off x="7956550" y="2886471"/>
            <a:ext cx="128588" cy="1876425"/>
          </a:xfrm>
          <a:custGeom>
            <a:avLst/>
            <a:gdLst>
              <a:gd name="T0" fmla="*/ 0 w 10630"/>
              <a:gd name="T1" fmla="*/ 0 h 11155"/>
              <a:gd name="T2" fmla="*/ 18814130 w 10630"/>
              <a:gd name="T3" fmla="*/ 2147483647 h 1115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630" h="11155">
                <a:moveTo>
                  <a:pt x="0" y="0"/>
                </a:moveTo>
                <a:cubicBezTo>
                  <a:pt x="3535" y="3333"/>
                  <a:pt x="7700" y="7822"/>
                  <a:pt x="10630" y="11155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52" name="Freeform 77"/>
          <p:cNvSpPr>
            <a:spLocks/>
          </p:cNvSpPr>
          <p:nvPr/>
        </p:nvSpPr>
        <p:spPr bwMode="auto">
          <a:xfrm>
            <a:off x="6694488" y="2891234"/>
            <a:ext cx="177800" cy="1876425"/>
          </a:xfrm>
          <a:custGeom>
            <a:avLst/>
            <a:gdLst>
              <a:gd name="T0" fmla="*/ 449047 w 111760"/>
              <a:gd name="T1" fmla="*/ 0 h 11180"/>
              <a:gd name="T2" fmla="*/ 0 w 111760"/>
              <a:gd name="T3" fmla="*/ 2147483647 h 11180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11760" h="11180">
                <a:moveTo>
                  <a:pt x="111760" y="0"/>
                </a:moveTo>
                <a:cubicBezTo>
                  <a:pt x="83083" y="3595"/>
                  <a:pt x="35589" y="7738"/>
                  <a:pt x="0" y="11180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3" name="Freeform 78"/>
          <p:cNvSpPr>
            <a:spLocks/>
          </p:cNvSpPr>
          <p:nvPr/>
        </p:nvSpPr>
        <p:spPr bwMode="auto">
          <a:xfrm>
            <a:off x="8358188" y="3230959"/>
            <a:ext cx="136525" cy="1812925"/>
          </a:xfrm>
          <a:custGeom>
            <a:avLst/>
            <a:gdLst>
              <a:gd name="T0" fmla="*/ 0 w 10909"/>
              <a:gd name="T1" fmla="*/ 0 h 11201"/>
              <a:gd name="T2" fmla="*/ 21491756 w 10909"/>
              <a:gd name="T3" fmla="*/ 2147483647 h 1120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909" h="11201">
                <a:moveTo>
                  <a:pt x="0" y="0"/>
                </a:moveTo>
                <a:cubicBezTo>
                  <a:pt x="3332" y="3461"/>
                  <a:pt x="6995" y="7604"/>
                  <a:pt x="10909" y="11201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4" name="Freeform 88"/>
          <p:cNvSpPr>
            <a:spLocks/>
          </p:cNvSpPr>
          <p:nvPr/>
        </p:nvSpPr>
        <p:spPr bwMode="auto">
          <a:xfrm>
            <a:off x="5837238" y="4996259"/>
            <a:ext cx="2095500" cy="614362"/>
          </a:xfrm>
          <a:custGeom>
            <a:avLst/>
            <a:gdLst>
              <a:gd name="T0" fmla="*/ 0 w 10073"/>
              <a:gd name="T1" fmla="*/ 1837889612 h 10690"/>
              <a:gd name="T2" fmla="*/ 2147483647 w 10073"/>
              <a:gd name="T3" fmla="*/ 1842830773 h 10690"/>
              <a:gd name="T4" fmla="*/ 2147483647 w 10073"/>
              <a:gd name="T5" fmla="*/ 2031960476 h 10690"/>
              <a:gd name="T6" fmla="*/ 2147483647 w 10073"/>
              <a:gd name="T7" fmla="*/ 1240084180 h 10690"/>
              <a:gd name="T8" fmla="*/ 2147483647 w 10073"/>
              <a:gd name="T9" fmla="*/ 0 h 106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073" h="10690">
                <a:moveTo>
                  <a:pt x="0" y="9669"/>
                </a:moveTo>
                <a:lnTo>
                  <a:pt x="742" y="9695"/>
                </a:lnTo>
                <a:cubicBezTo>
                  <a:pt x="1569" y="10221"/>
                  <a:pt x="1620" y="10254"/>
                  <a:pt x="2419" y="10690"/>
                </a:cubicBezTo>
                <a:cubicBezTo>
                  <a:pt x="3820" y="9951"/>
                  <a:pt x="7728" y="7362"/>
                  <a:pt x="8920" y="6524"/>
                </a:cubicBezTo>
                <a:cubicBezTo>
                  <a:pt x="9457" y="3792"/>
                  <a:pt x="9640" y="2550"/>
                  <a:pt x="10073" y="0"/>
                </a:cubicBezTo>
              </a:path>
            </a:pathLst>
          </a:custGeom>
          <a:noFill/>
          <a:ln w="12700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5" name="Freeform 89"/>
          <p:cNvSpPr>
            <a:spLocks/>
          </p:cNvSpPr>
          <p:nvPr/>
        </p:nvSpPr>
        <p:spPr bwMode="auto">
          <a:xfrm>
            <a:off x="5837238" y="5283596"/>
            <a:ext cx="1247775" cy="254000"/>
          </a:xfrm>
          <a:custGeom>
            <a:avLst/>
            <a:gdLst>
              <a:gd name="T0" fmla="*/ 0 w 10081"/>
              <a:gd name="T1" fmla="*/ 85004939 h 12652"/>
              <a:gd name="T2" fmla="*/ 2147483647 w 10081"/>
              <a:gd name="T3" fmla="*/ 85645379 h 12652"/>
              <a:gd name="T4" fmla="*/ 2147483647 w 10081"/>
              <a:gd name="T5" fmla="*/ 102573499 h 12652"/>
              <a:gd name="T6" fmla="*/ 2147483647 w 10081"/>
              <a:gd name="T7" fmla="*/ 0 h 1265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81" h="12652">
                <a:moveTo>
                  <a:pt x="0" y="10485"/>
                </a:moveTo>
                <a:cubicBezTo>
                  <a:pt x="1068" y="10527"/>
                  <a:pt x="283" y="10405"/>
                  <a:pt x="1382" y="10564"/>
                </a:cubicBezTo>
                <a:cubicBezTo>
                  <a:pt x="2720" y="11673"/>
                  <a:pt x="3013" y="11963"/>
                  <a:pt x="4126" y="12652"/>
                </a:cubicBezTo>
                <a:lnTo>
                  <a:pt x="10081" y="0"/>
                </a:lnTo>
              </a:path>
            </a:pathLst>
          </a:custGeom>
          <a:noFill/>
          <a:ln w="12700">
            <a:solidFill>
              <a:srgbClr val="00B0F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6" name="Freeform 90"/>
          <p:cNvSpPr>
            <a:spLocks/>
          </p:cNvSpPr>
          <p:nvPr/>
        </p:nvSpPr>
        <p:spPr bwMode="auto">
          <a:xfrm>
            <a:off x="5840413" y="5045471"/>
            <a:ext cx="754062" cy="358775"/>
          </a:xfrm>
          <a:custGeom>
            <a:avLst/>
            <a:gdLst>
              <a:gd name="T0" fmla="*/ 0 w 10195"/>
              <a:gd name="T1" fmla="*/ 295057330 h 11931"/>
              <a:gd name="T2" fmla="*/ 787769422 w 10195"/>
              <a:gd name="T3" fmla="*/ 294785129 h 11931"/>
              <a:gd name="T4" fmla="*/ 2147483647 w 10195"/>
              <a:gd name="T5" fmla="*/ 324394065 h 11931"/>
              <a:gd name="T6" fmla="*/ 2147483647 w 10195"/>
              <a:gd name="T7" fmla="*/ 250331099 h 11931"/>
              <a:gd name="T8" fmla="*/ 2147483647 w 10195"/>
              <a:gd name="T9" fmla="*/ 0 h 1193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195" h="11931">
                <a:moveTo>
                  <a:pt x="0" y="10852"/>
                </a:moveTo>
                <a:cubicBezTo>
                  <a:pt x="715" y="10784"/>
                  <a:pt x="1332" y="10875"/>
                  <a:pt x="1945" y="10842"/>
                </a:cubicBezTo>
                <a:cubicBezTo>
                  <a:pt x="3911" y="11264"/>
                  <a:pt x="4846" y="11578"/>
                  <a:pt x="6718" y="11931"/>
                </a:cubicBezTo>
                <a:cubicBezTo>
                  <a:pt x="7651" y="10743"/>
                  <a:pt x="7517" y="10696"/>
                  <a:pt x="8356" y="9207"/>
                </a:cubicBezTo>
                <a:cubicBezTo>
                  <a:pt x="9026" y="6218"/>
                  <a:pt x="9821" y="1285"/>
                  <a:pt x="10195" y="0"/>
                </a:cubicBezTo>
              </a:path>
            </a:pathLst>
          </a:custGeom>
          <a:noFill/>
          <a:ln w="12700">
            <a:solidFill>
              <a:srgbClr val="00B0F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67" name="Oval 111"/>
          <p:cNvSpPr>
            <a:spLocks noChangeArrowheads="1"/>
          </p:cNvSpPr>
          <p:nvPr/>
        </p:nvSpPr>
        <p:spPr bwMode="auto">
          <a:xfrm>
            <a:off x="6884988" y="6085284"/>
            <a:ext cx="792162" cy="433387"/>
          </a:xfrm>
          <a:prstGeom prst="ellipse">
            <a:avLst/>
          </a:prstGeom>
          <a:noFill/>
          <a:ln w="15875">
            <a:solidFill>
              <a:srgbClr val="0000CC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8000" rIns="18000" bIns="10800" anchor="ctr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Образ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"Я"</a:t>
            </a:r>
          </a:p>
        </p:txBody>
      </p:sp>
      <p:sp>
        <p:nvSpPr>
          <p:cNvPr id="21536" name="Freeform 112"/>
          <p:cNvSpPr>
            <a:spLocks/>
          </p:cNvSpPr>
          <p:nvPr/>
        </p:nvSpPr>
        <p:spPr bwMode="auto">
          <a:xfrm>
            <a:off x="6342063" y="5302646"/>
            <a:ext cx="609600" cy="877888"/>
          </a:xfrm>
          <a:custGeom>
            <a:avLst/>
            <a:gdLst>
              <a:gd name="T0" fmla="*/ 0 w 8987"/>
              <a:gd name="T1" fmla="*/ 0 h 9023"/>
              <a:gd name="T2" fmla="*/ 2147483647 w 8987"/>
              <a:gd name="T3" fmla="*/ 2147483647 h 9023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987" h="9023">
                <a:moveTo>
                  <a:pt x="0" y="0"/>
                </a:moveTo>
                <a:lnTo>
                  <a:pt x="8987" y="9023"/>
                </a:ln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38" name="Freeform 113"/>
          <p:cNvSpPr>
            <a:spLocks/>
          </p:cNvSpPr>
          <p:nvPr/>
        </p:nvSpPr>
        <p:spPr bwMode="auto">
          <a:xfrm>
            <a:off x="6727825" y="5045471"/>
            <a:ext cx="358775" cy="1066800"/>
          </a:xfrm>
          <a:custGeom>
            <a:avLst/>
            <a:gdLst>
              <a:gd name="T0" fmla="*/ 0 w 8945"/>
              <a:gd name="T1" fmla="*/ 0 h 9031"/>
              <a:gd name="T2" fmla="*/ 576873540 w 8945"/>
              <a:gd name="T3" fmla="*/ 2147483647 h 903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945" h="9031">
                <a:moveTo>
                  <a:pt x="0" y="0"/>
                </a:moveTo>
                <a:cubicBezTo>
                  <a:pt x="3402" y="3397"/>
                  <a:pt x="5691" y="5670"/>
                  <a:pt x="8945" y="9031"/>
                </a:cubicBez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39" name="Freeform 114"/>
          <p:cNvSpPr>
            <a:spLocks/>
          </p:cNvSpPr>
          <p:nvPr/>
        </p:nvSpPr>
        <p:spPr bwMode="auto">
          <a:xfrm flipH="1">
            <a:off x="7240588" y="5367734"/>
            <a:ext cx="12700" cy="720725"/>
          </a:xfrm>
          <a:custGeom>
            <a:avLst/>
            <a:gdLst>
              <a:gd name="T0" fmla="*/ 0 w 6897"/>
              <a:gd name="T1" fmla="*/ 0 h 8399"/>
              <a:gd name="T2" fmla="*/ 39840 w 6897"/>
              <a:gd name="T3" fmla="*/ 2147483647 h 839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6897" h="8399">
                <a:moveTo>
                  <a:pt x="0" y="0"/>
                </a:moveTo>
                <a:cubicBezTo>
                  <a:pt x="2487" y="3863"/>
                  <a:pt x="3992" y="4853"/>
                  <a:pt x="6897" y="8399"/>
                </a:cubicBez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40" name="Freeform 115"/>
          <p:cNvSpPr>
            <a:spLocks/>
          </p:cNvSpPr>
          <p:nvPr/>
        </p:nvSpPr>
        <p:spPr bwMode="auto">
          <a:xfrm>
            <a:off x="7359650" y="4783534"/>
            <a:ext cx="273050" cy="1306512"/>
          </a:xfrm>
          <a:custGeom>
            <a:avLst/>
            <a:gdLst>
              <a:gd name="T0" fmla="*/ 159069315 w 11314"/>
              <a:gd name="T1" fmla="*/ 0 h 10000"/>
              <a:gd name="T2" fmla="*/ 98894419 w 11314"/>
              <a:gd name="T3" fmla="*/ 2147483647 h 10000"/>
              <a:gd name="T4" fmla="*/ 0 w 11314"/>
              <a:gd name="T5" fmla="*/ 2147483647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314" h="10000">
                <a:moveTo>
                  <a:pt x="11314" y="0"/>
                </a:moveTo>
                <a:cubicBezTo>
                  <a:pt x="10511" y="1489"/>
                  <a:pt x="8359" y="5513"/>
                  <a:pt x="7034" y="7153"/>
                </a:cubicBezTo>
                <a:cubicBezTo>
                  <a:pt x="4468" y="8372"/>
                  <a:pt x="4156" y="8411"/>
                  <a:pt x="0" y="10000"/>
                </a:cubicBez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41" name="Freeform 116"/>
          <p:cNvSpPr>
            <a:spLocks/>
          </p:cNvSpPr>
          <p:nvPr/>
        </p:nvSpPr>
        <p:spPr bwMode="auto">
          <a:xfrm>
            <a:off x="7477125" y="5043884"/>
            <a:ext cx="531813" cy="1069975"/>
          </a:xfrm>
          <a:custGeom>
            <a:avLst/>
            <a:gdLst>
              <a:gd name="T0" fmla="*/ 1371935747 w 10468"/>
              <a:gd name="T1" fmla="*/ 0 h 9975"/>
              <a:gd name="T2" fmla="*/ 0 w 10468"/>
              <a:gd name="T3" fmla="*/ 2147483647 h 997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0468" h="9975">
                <a:moveTo>
                  <a:pt x="10468" y="0"/>
                </a:moveTo>
                <a:cubicBezTo>
                  <a:pt x="7696" y="2851"/>
                  <a:pt x="4050" y="6014"/>
                  <a:pt x="0" y="9975"/>
                </a:cubicBez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42" name="Freeform 117"/>
          <p:cNvSpPr>
            <a:spLocks/>
          </p:cNvSpPr>
          <p:nvPr/>
        </p:nvSpPr>
        <p:spPr bwMode="auto">
          <a:xfrm>
            <a:off x="7570788" y="5282009"/>
            <a:ext cx="827087" cy="868362"/>
          </a:xfrm>
          <a:custGeom>
            <a:avLst/>
            <a:gdLst>
              <a:gd name="T0" fmla="*/ 2147483647 w 10195"/>
              <a:gd name="T1" fmla="*/ 0 h 9821"/>
              <a:gd name="T2" fmla="*/ 2147483647 w 10195"/>
              <a:gd name="T3" fmla="*/ 2147483647 h 9821"/>
              <a:gd name="T4" fmla="*/ 0 w 10195"/>
              <a:gd name="T5" fmla="*/ 2147483647 h 9821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195" h="9821">
                <a:moveTo>
                  <a:pt x="10195" y="0"/>
                </a:moveTo>
                <a:cubicBezTo>
                  <a:pt x="8028" y="1253"/>
                  <a:pt x="7609" y="1580"/>
                  <a:pt x="4650" y="3211"/>
                </a:cubicBezTo>
                <a:cubicBezTo>
                  <a:pt x="3130" y="5668"/>
                  <a:pt x="2246" y="6639"/>
                  <a:pt x="0" y="9821"/>
                </a:cubicBez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43" name="Text Box 155"/>
          <p:cNvSpPr txBox="1">
            <a:spLocks noChangeArrowheads="1"/>
          </p:cNvSpPr>
          <p:nvPr/>
        </p:nvSpPr>
        <p:spPr bwMode="auto">
          <a:xfrm>
            <a:off x="7199313" y="2567384"/>
            <a:ext cx="436562" cy="24606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CC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100">
                <a:latin typeface="Times New Roman" pitchFamily="18" charset="0"/>
                <a:cs typeface="Times New Roman" pitchFamily="18" charset="0"/>
              </a:rPr>
              <a:t>АБ</a:t>
            </a:r>
            <a:r>
              <a:rPr lang="en-US" altLang="ru-RU" sz="1100">
                <a:latin typeface="Times New Roman" pitchFamily="18" charset="0"/>
              </a:rPr>
              <a:t> "</a:t>
            </a:r>
            <a:endParaRPr lang="ru-RU" altLang="ru-RU" sz="1100">
              <a:latin typeface="Times New Roman" pitchFamily="18" charset="0"/>
            </a:endParaRPr>
          </a:p>
        </p:txBody>
      </p:sp>
      <p:sp>
        <p:nvSpPr>
          <p:cNvPr id="21544" name="Text Box 15"/>
          <p:cNvSpPr txBox="1">
            <a:spLocks noChangeArrowheads="1"/>
          </p:cNvSpPr>
          <p:nvPr/>
        </p:nvSpPr>
        <p:spPr bwMode="auto">
          <a:xfrm>
            <a:off x="4937125" y="5232796"/>
            <a:ext cx="900113" cy="4318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>
                <a:latin typeface="Times New Roman" pitchFamily="18" charset="0"/>
                <a:cs typeface="Times New Roman" pitchFamily="18" charset="0"/>
              </a:rPr>
              <a:t>Восприятие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b="1">
                <a:latin typeface="Times New Roman" pitchFamily="18" charset="0"/>
                <a:cs typeface="Times New Roman" pitchFamily="18" charset="0"/>
              </a:rPr>
              <a:t>слов</a:t>
            </a:r>
            <a:endParaRPr lang="ru-RU" altLang="ru-RU" sz="1200" b="1">
              <a:latin typeface="Times New Roman" pitchFamily="18" charset="0"/>
            </a:endParaRPr>
          </a:p>
        </p:txBody>
      </p:sp>
      <p:sp>
        <p:nvSpPr>
          <p:cNvPr id="3208" name="Text Box 136"/>
          <p:cNvSpPr txBox="1">
            <a:spLocks noChangeArrowheads="1"/>
          </p:cNvSpPr>
          <p:nvPr/>
        </p:nvSpPr>
        <p:spPr bwMode="auto">
          <a:xfrm>
            <a:off x="377825" y="3304440"/>
            <a:ext cx="1304925" cy="33972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Обозначение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образов словами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21546" name="Freeform 26"/>
          <p:cNvSpPr>
            <a:spLocks/>
          </p:cNvSpPr>
          <p:nvPr/>
        </p:nvSpPr>
        <p:spPr bwMode="auto">
          <a:xfrm>
            <a:off x="1683802" y="3417754"/>
            <a:ext cx="867311" cy="291042"/>
          </a:xfrm>
          <a:custGeom>
            <a:avLst/>
            <a:gdLst>
              <a:gd name="T0" fmla="*/ 0 w 10104"/>
              <a:gd name="T1" fmla="*/ 0 h 100278"/>
              <a:gd name="T2" fmla="*/ 2147483647 w 10104"/>
              <a:gd name="T3" fmla="*/ 29305 h 100278"/>
              <a:gd name="T4" fmla="*/ 2147483647 w 10104"/>
              <a:gd name="T5" fmla="*/ 29305 h 100278"/>
              <a:gd name="T6" fmla="*/ 0 60000 65536"/>
              <a:gd name="T7" fmla="*/ 0 60000 65536"/>
              <a:gd name="T8" fmla="*/ 0 60000 65536"/>
              <a:gd name="connsiteX0" fmla="*/ 0 w 10055"/>
              <a:gd name="connsiteY0" fmla="*/ 0 h 437722"/>
              <a:gd name="connsiteX1" fmla="*/ 6742 w 10055"/>
              <a:gd name="connsiteY1" fmla="*/ 437722 h 437722"/>
              <a:gd name="connsiteX2" fmla="*/ 10055 w 10055"/>
              <a:gd name="connsiteY2" fmla="*/ 437722 h 437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55" h="437722">
                <a:moveTo>
                  <a:pt x="0" y="0"/>
                </a:moveTo>
                <a:lnTo>
                  <a:pt x="6742" y="437722"/>
                </a:lnTo>
                <a:lnTo>
                  <a:pt x="10055" y="437722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211" name="Freeform 139"/>
          <p:cNvSpPr>
            <a:spLocks/>
          </p:cNvSpPr>
          <p:nvPr/>
        </p:nvSpPr>
        <p:spPr bwMode="auto">
          <a:xfrm>
            <a:off x="1686402" y="3460616"/>
            <a:ext cx="2095023" cy="341843"/>
          </a:xfrm>
          <a:custGeom>
            <a:avLst/>
            <a:gdLst>
              <a:gd name="T0" fmla="*/ 0 w 10000"/>
              <a:gd name="T1" fmla="*/ 0 h 22992"/>
              <a:gd name="T2" fmla="*/ 2147483647 w 10000"/>
              <a:gd name="T3" fmla="*/ 7157018 h 22992"/>
              <a:gd name="T4" fmla="*/ 2147483647 w 10000"/>
              <a:gd name="T5" fmla="*/ 7157018 h 22992"/>
              <a:gd name="T6" fmla="*/ 2147483647 w 10000"/>
              <a:gd name="T7" fmla="*/ 4605452 h 22992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9960"/>
              <a:gd name="connsiteY0" fmla="*/ 0 h 50520"/>
              <a:gd name="connsiteX1" fmla="*/ 2805 w 9960"/>
              <a:gd name="connsiteY1" fmla="*/ 50520 h 50520"/>
              <a:gd name="connsiteX2" fmla="*/ 8489 w 9960"/>
              <a:gd name="connsiteY2" fmla="*/ 50520 h 50520"/>
              <a:gd name="connsiteX3" fmla="*/ 9960 w 9960"/>
              <a:gd name="connsiteY3" fmla="*/ 42323 h 50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0" h="50520">
                <a:moveTo>
                  <a:pt x="0" y="0"/>
                </a:moveTo>
                <a:lnTo>
                  <a:pt x="2805" y="50520"/>
                </a:lnTo>
                <a:lnTo>
                  <a:pt x="8489" y="50520"/>
                </a:lnTo>
                <a:cubicBezTo>
                  <a:pt x="8950" y="48041"/>
                  <a:pt x="9499" y="44806"/>
                  <a:pt x="9960" y="4232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47" name="Freeform 139"/>
          <p:cNvSpPr>
            <a:spLocks/>
          </p:cNvSpPr>
          <p:nvPr/>
        </p:nvSpPr>
        <p:spPr bwMode="auto">
          <a:xfrm>
            <a:off x="1688550" y="3355492"/>
            <a:ext cx="424414" cy="191371"/>
          </a:xfrm>
          <a:custGeom>
            <a:avLst/>
            <a:gdLst>
              <a:gd name="T0" fmla="*/ 0 w 10000"/>
              <a:gd name="T1" fmla="*/ 958267 h 10000"/>
              <a:gd name="T2" fmla="*/ 2147483647 w 10000"/>
              <a:gd name="T3" fmla="*/ 965518 h 10000"/>
              <a:gd name="T4" fmla="*/ 2147483647 w 10000"/>
              <a:gd name="T5" fmla="*/ 0 h 10000"/>
              <a:gd name="T6" fmla="*/ 0 60000 65536"/>
              <a:gd name="T7" fmla="*/ 0 60000 65536"/>
              <a:gd name="T8" fmla="*/ 0 60000 65536"/>
              <a:gd name="connsiteX0" fmla="*/ 0 w 10000"/>
              <a:gd name="connsiteY0" fmla="*/ 57226 h 57227"/>
              <a:gd name="connsiteX1" fmla="*/ 7133 w 10000"/>
              <a:gd name="connsiteY1" fmla="*/ 251 h 57227"/>
              <a:gd name="connsiteX2" fmla="*/ 10000 w 10000"/>
              <a:gd name="connsiteY2" fmla="*/ 47337 h 57227"/>
              <a:gd name="connsiteX0" fmla="*/ 0 w 10000"/>
              <a:gd name="connsiteY0" fmla="*/ 57226 h 57227"/>
              <a:gd name="connsiteX1" fmla="*/ 7133 w 10000"/>
              <a:gd name="connsiteY1" fmla="*/ 251 h 57227"/>
              <a:gd name="connsiteX2" fmla="*/ 10000 w 10000"/>
              <a:gd name="connsiteY2" fmla="*/ 47337 h 57227"/>
              <a:gd name="connsiteX0" fmla="*/ 0 w 10000"/>
              <a:gd name="connsiteY0" fmla="*/ 57226 h 57227"/>
              <a:gd name="connsiteX1" fmla="*/ 7133 w 10000"/>
              <a:gd name="connsiteY1" fmla="*/ 251 h 57227"/>
              <a:gd name="connsiteX2" fmla="*/ 10000 w 10000"/>
              <a:gd name="connsiteY2" fmla="*/ 47337 h 57227"/>
              <a:gd name="connsiteX0" fmla="*/ 0 w 2867"/>
              <a:gd name="connsiteY0" fmla="*/ 251 h 47422"/>
              <a:gd name="connsiteX1" fmla="*/ 2867 w 2867"/>
              <a:gd name="connsiteY1" fmla="*/ 47337 h 47422"/>
              <a:gd name="connsiteX0" fmla="*/ 0 w 10000"/>
              <a:gd name="connsiteY0" fmla="*/ 0 h 9953"/>
              <a:gd name="connsiteX1" fmla="*/ 10000 w 10000"/>
              <a:gd name="connsiteY1" fmla="*/ 9929 h 9953"/>
              <a:gd name="connsiteX0" fmla="*/ 0 w 10000"/>
              <a:gd name="connsiteY0" fmla="*/ 0 h 9976"/>
              <a:gd name="connsiteX1" fmla="*/ 10000 w 10000"/>
              <a:gd name="connsiteY1" fmla="*/ 9976 h 9976"/>
              <a:gd name="connsiteX0" fmla="*/ 0 w 10000"/>
              <a:gd name="connsiteY0" fmla="*/ 0 h 10000"/>
              <a:gd name="connsiteX1" fmla="*/ 10000 w 10000"/>
              <a:gd name="connsiteY1" fmla="*/ 10000 h 10000"/>
              <a:gd name="connsiteX0" fmla="*/ 0 w 9525"/>
              <a:gd name="connsiteY0" fmla="*/ 0 h 11172"/>
              <a:gd name="connsiteX1" fmla="*/ 9525 w 9525"/>
              <a:gd name="connsiteY1" fmla="*/ 11172 h 11172"/>
              <a:gd name="connsiteX0" fmla="*/ 0 w 10000"/>
              <a:gd name="connsiteY0" fmla="*/ 0 h 10000"/>
              <a:gd name="connsiteX1" fmla="*/ 10000 w 10000"/>
              <a:gd name="connsiteY1" fmla="*/ 10000 h 10000"/>
              <a:gd name="connsiteX0" fmla="*/ 0 w 10000"/>
              <a:gd name="connsiteY0" fmla="*/ 0 h 10000"/>
              <a:gd name="connsiteX1" fmla="*/ 10000 w 10000"/>
              <a:gd name="connsiteY1" fmla="*/ 10000 h 10000"/>
              <a:gd name="connsiteX0" fmla="*/ 0 w 10000"/>
              <a:gd name="connsiteY0" fmla="*/ 0 h 7902"/>
              <a:gd name="connsiteX1" fmla="*/ 10000 w 10000"/>
              <a:gd name="connsiteY1" fmla="*/ 7902 h 7902"/>
              <a:gd name="connsiteX0" fmla="*/ 0 w 10000"/>
              <a:gd name="connsiteY0" fmla="*/ 0 h 10000"/>
              <a:gd name="connsiteX1" fmla="*/ 10000 w 10000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 h="10000">
                <a:moveTo>
                  <a:pt x="0" y="0"/>
                </a:moveTo>
                <a:cubicBezTo>
                  <a:pt x="5195" y="4939"/>
                  <a:pt x="7300" y="8221"/>
                  <a:pt x="10000" y="1000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48" name="Freeform 139"/>
          <p:cNvSpPr>
            <a:spLocks/>
          </p:cNvSpPr>
          <p:nvPr/>
        </p:nvSpPr>
        <p:spPr bwMode="auto">
          <a:xfrm>
            <a:off x="1685329" y="3600846"/>
            <a:ext cx="1384895" cy="457200"/>
          </a:xfrm>
          <a:custGeom>
            <a:avLst/>
            <a:gdLst>
              <a:gd name="T0" fmla="*/ 0 w 9851"/>
              <a:gd name="T1" fmla="*/ 0 h 12882"/>
              <a:gd name="T2" fmla="*/ 2147483647 w 9851"/>
              <a:gd name="T3" fmla="*/ 404280581 h 12882"/>
              <a:gd name="T4" fmla="*/ 2147483647 w 9851"/>
              <a:gd name="T5" fmla="*/ 405539594 h 12882"/>
              <a:gd name="T6" fmla="*/ 0 60000 65536"/>
              <a:gd name="T7" fmla="*/ 0 60000 65536"/>
              <a:gd name="T8" fmla="*/ 0 60000 65536"/>
              <a:gd name="connsiteX0" fmla="*/ 0 w 10062"/>
              <a:gd name="connsiteY0" fmla="*/ 0 h 11250"/>
              <a:gd name="connsiteX1" fmla="*/ 3857 w 10062"/>
              <a:gd name="connsiteY1" fmla="*/ 11219 h 11250"/>
              <a:gd name="connsiteX2" fmla="*/ 10062 w 10062"/>
              <a:gd name="connsiteY2" fmla="*/ 11250 h 11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62" h="11250">
                <a:moveTo>
                  <a:pt x="0" y="0"/>
                </a:moveTo>
                <a:lnTo>
                  <a:pt x="3857" y="11219"/>
                </a:lnTo>
                <a:lnTo>
                  <a:pt x="10062" y="1125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49" name="Freeform 139"/>
          <p:cNvSpPr>
            <a:spLocks/>
          </p:cNvSpPr>
          <p:nvPr/>
        </p:nvSpPr>
        <p:spPr bwMode="auto">
          <a:xfrm>
            <a:off x="1687566" y="3508774"/>
            <a:ext cx="1710214" cy="363006"/>
          </a:xfrm>
          <a:custGeom>
            <a:avLst/>
            <a:gdLst>
              <a:gd name="T0" fmla="*/ 0 w 9948"/>
              <a:gd name="T1" fmla="*/ 0 h 16492"/>
              <a:gd name="T2" fmla="*/ 2147483647 w 9948"/>
              <a:gd name="T3" fmla="*/ 45674713 h 16492"/>
              <a:gd name="T4" fmla="*/ 2147483647 w 9948"/>
              <a:gd name="T5" fmla="*/ 45908553 h 16492"/>
              <a:gd name="T6" fmla="*/ 0 60000 65536"/>
              <a:gd name="T7" fmla="*/ 0 60000 65536"/>
              <a:gd name="T8" fmla="*/ 0 60000 65536"/>
              <a:gd name="connsiteX0" fmla="*/ 0 w 9975"/>
              <a:gd name="connsiteY0" fmla="*/ 0 h 15662"/>
              <a:gd name="connsiteX1" fmla="*/ 3418 w 9975"/>
              <a:gd name="connsiteY1" fmla="*/ 15611 h 15662"/>
              <a:gd name="connsiteX2" fmla="*/ 9975 w 9975"/>
              <a:gd name="connsiteY2" fmla="*/ 15662 h 15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75" h="15662">
                <a:moveTo>
                  <a:pt x="0" y="0"/>
                </a:moveTo>
                <a:lnTo>
                  <a:pt x="3418" y="15611"/>
                </a:lnTo>
                <a:lnTo>
                  <a:pt x="9975" y="15662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50" name="Freeform 139"/>
          <p:cNvSpPr>
            <a:spLocks/>
          </p:cNvSpPr>
          <p:nvPr/>
        </p:nvSpPr>
        <p:spPr bwMode="auto">
          <a:xfrm>
            <a:off x="1685889" y="3557976"/>
            <a:ext cx="2467541" cy="410641"/>
          </a:xfrm>
          <a:custGeom>
            <a:avLst/>
            <a:gdLst>
              <a:gd name="T0" fmla="*/ 0 w 10012"/>
              <a:gd name="T1" fmla="*/ 0 h 14441"/>
              <a:gd name="T2" fmla="*/ 2147483647 w 10012"/>
              <a:gd name="T3" fmla="*/ 172380886 h 14441"/>
              <a:gd name="T4" fmla="*/ 2147483647 w 10012"/>
              <a:gd name="T5" fmla="*/ 172380886 h 14441"/>
              <a:gd name="T6" fmla="*/ 2147483647 w 10012"/>
              <a:gd name="T7" fmla="*/ 101738322 h 14441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9995"/>
              <a:gd name="connsiteY0" fmla="*/ 0 h 17959"/>
              <a:gd name="connsiteX1" fmla="*/ 2294 w 9995"/>
              <a:gd name="connsiteY1" fmla="*/ 17959 h 17959"/>
              <a:gd name="connsiteX2" fmla="*/ 7910 w 9995"/>
              <a:gd name="connsiteY2" fmla="*/ 17959 h 17959"/>
              <a:gd name="connsiteX3" fmla="*/ 9995 w 9995"/>
              <a:gd name="connsiteY3" fmla="*/ 12041 h 17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5" h="17959">
                <a:moveTo>
                  <a:pt x="0" y="0"/>
                </a:moveTo>
                <a:lnTo>
                  <a:pt x="2294" y="17959"/>
                </a:lnTo>
                <a:lnTo>
                  <a:pt x="7910" y="17959"/>
                </a:lnTo>
                <a:lnTo>
                  <a:pt x="9995" y="1204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51" name="Text Box 102"/>
          <p:cNvSpPr txBox="1">
            <a:spLocks noChangeArrowheads="1"/>
          </p:cNvSpPr>
          <p:nvPr/>
        </p:nvSpPr>
        <p:spPr bwMode="auto">
          <a:xfrm>
            <a:off x="4757738" y="4537471"/>
            <a:ext cx="1223962" cy="3238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Мысль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вербализованная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21552" name="Freeform 26"/>
          <p:cNvSpPr>
            <a:spLocks/>
          </p:cNvSpPr>
          <p:nvPr/>
        </p:nvSpPr>
        <p:spPr bwMode="auto">
          <a:xfrm flipV="1">
            <a:off x="4803775" y="4861321"/>
            <a:ext cx="1260475" cy="169863"/>
          </a:xfrm>
          <a:custGeom>
            <a:avLst/>
            <a:gdLst>
              <a:gd name="T0" fmla="*/ 0 w 10000"/>
              <a:gd name="T1" fmla="*/ 48999479 h 10000"/>
              <a:gd name="T2" fmla="*/ 2147483647 w 10000"/>
              <a:gd name="T3" fmla="*/ 48999479 h 10000"/>
              <a:gd name="T4" fmla="*/ 2147483647 w 10000"/>
              <a:gd name="T5" fmla="*/ 0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10000">
                <a:moveTo>
                  <a:pt x="0" y="10000"/>
                </a:moveTo>
                <a:lnTo>
                  <a:pt x="9102" y="10000"/>
                </a:lnTo>
                <a:cubicBezTo>
                  <a:pt x="9561" y="5157"/>
                  <a:pt x="9641" y="4033"/>
                  <a:pt x="10000" y="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53" name="Freeform 26"/>
          <p:cNvSpPr>
            <a:spLocks/>
          </p:cNvSpPr>
          <p:nvPr/>
        </p:nvSpPr>
        <p:spPr bwMode="auto">
          <a:xfrm flipH="1">
            <a:off x="6472258" y="2286396"/>
            <a:ext cx="1484293" cy="387806"/>
          </a:xfrm>
          <a:custGeom>
            <a:avLst/>
            <a:gdLst>
              <a:gd name="T0" fmla="*/ 0 w 20145"/>
              <a:gd name="T1" fmla="*/ 0 h 10417"/>
              <a:gd name="T2" fmla="*/ 2147483647 w 20145"/>
              <a:gd name="T3" fmla="*/ 0 h 10417"/>
              <a:gd name="T4" fmla="*/ 2147483647 w 20145"/>
              <a:gd name="T5" fmla="*/ 715894710 h 10417"/>
              <a:gd name="T6" fmla="*/ 0 60000 65536"/>
              <a:gd name="T7" fmla="*/ 0 60000 65536"/>
              <a:gd name="T8" fmla="*/ 0 60000 65536"/>
              <a:gd name="connsiteX0" fmla="*/ 0 w 19437"/>
              <a:gd name="connsiteY0" fmla="*/ 0 h 10196"/>
              <a:gd name="connsiteX1" fmla="*/ 14532 w 19437"/>
              <a:gd name="connsiteY1" fmla="*/ 0 h 10196"/>
              <a:gd name="connsiteX2" fmla="*/ 19437 w 19437"/>
              <a:gd name="connsiteY2" fmla="*/ 10196 h 10196"/>
              <a:gd name="connsiteX0" fmla="*/ 0 w 19437"/>
              <a:gd name="connsiteY0" fmla="*/ 0 h 10196"/>
              <a:gd name="connsiteX1" fmla="*/ 14532 w 19437"/>
              <a:gd name="connsiteY1" fmla="*/ 0 h 10196"/>
              <a:gd name="connsiteX2" fmla="*/ 19437 w 19437"/>
              <a:gd name="connsiteY2" fmla="*/ 10196 h 10196"/>
              <a:gd name="connsiteX0" fmla="*/ 0 w 19437"/>
              <a:gd name="connsiteY0" fmla="*/ 0 h 10196"/>
              <a:gd name="connsiteX1" fmla="*/ 14532 w 19437"/>
              <a:gd name="connsiteY1" fmla="*/ 0 h 10196"/>
              <a:gd name="connsiteX2" fmla="*/ 19437 w 19437"/>
              <a:gd name="connsiteY2" fmla="*/ 10196 h 10196"/>
              <a:gd name="connsiteX0" fmla="*/ 0 w 19358"/>
              <a:gd name="connsiteY0" fmla="*/ 0 h 9460"/>
              <a:gd name="connsiteX1" fmla="*/ 14532 w 19358"/>
              <a:gd name="connsiteY1" fmla="*/ 0 h 9460"/>
              <a:gd name="connsiteX2" fmla="*/ 19358 w 19358"/>
              <a:gd name="connsiteY2" fmla="*/ 9460 h 9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8" h="9460">
                <a:moveTo>
                  <a:pt x="0" y="0"/>
                </a:moveTo>
                <a:lnTo>
                  <a:pt x="14532" y="0"/>
                </a:lnTo>
                <a:cubicBezTo>
                  <a:pt x="15664" y="2787"/>
                  <a:pt x="18088" y="7234"/>
                  <a:pt x="19358" y="946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54" name="Text Box 101"/>
          <p:cNvSpPr txBox="1">
            <a:spLocks noChangeArrowheads="1"/>
          </p:cNvSpPr>
          <p:nvPr/>
        </p:nvSpPr>
        <p:spPr bwMode="auto">
          <a:xfrm>
            <a:off x="6781800" y="1908571"/>
            <a:ext cx="1246188" cy="37782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Субъективный</a:t>
            </a:r>
            <a:endParaRPr lang="ru-RU" altLang="ru-RU" sz="12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образ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ситуации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21555" name="Text Box 15"/>
          <p:cNvSpPr txBox="1">
            <a:spLocks noChangeArrowheads="1"/>
          </p:cNvSpPr>
          <p:nvPr/>
        </p:nvSpPr>
        <p:spPr bwMode="auto">
          <a:xfrm>
            <a:off x="2301875" y="6642496"/>
            <a:ext cx="1655763" cy="24288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СУБЪЕКТ С1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21556" name="Text Box 15"/>
          <p:cNvSpPr txBox="1">
            <a:spLocks noChangeArrowheads="1"/>
          </p:cNvSpPr>
          <p:nvPr/>
        </p:nvSpPr>
        <p:spPr bwMode="auto">
          <a:xfrm>
            <a:off x="6630988" y="1137046"/>
            <a:ext cx="1449387" cy="24288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СУБЪЕКТ С2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21557" name="Text Box 136"/>
          <p:cNvSpPr txBox="1">
            <a:spLocks noChangeArrowheads="1"/>
          </p:cNvSpPr>
          <p:nvPr/>
        </p:nvSpPr>
        <p:spPr bwMode="auto">
          <a:xfrm>
            <a:off x="4787900" y="3924696"/>
            <a:ext cx="1066800" cy="522288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Субъективное понимание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значения слов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150" name="Freeform 26"/>
          <p:cNvSpPr>
            <a:spLocks/>
          </p:cNvSpPr>
          <p:nvPr/>
        </p:nvSpPr>
        <p:spPr bwMode="auto">
          <a:xfrm>
            <a:off x="498475" y="2722959"/>
            <a:ext cx="1398588" cy="352425"/>
          </a:xfrm>
          <a:custGeom>
            <a:avLst/>
            <a:gdLst>
              <a:gd name="T0" fmla="*/ 0 w 10000"/>
              <a:gd name="T1" fmla="*/ 0 h 10000"/>
              <a:gd name="T2" fmla="*/ 2147483647 w 10000"/>
              <a:gd name="T3" fmla="*/ 0 h 10000"/>
              <a:gd name="T4" fmla="*/ 2147483647 w 10000"/>
              <a:gd name="T5" fmla="*/ 438069033 h 10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0" h="10000">
                <a:moveTo>
                  <a:pt x="0" y="0"/>
                </a:moveTo>
                <a:lnTo>
                  <a:pt x="7718" y="0"/>
                </a:lnTo>
                <a:cubicBezTo>
                  <a:pt x="8744" y="4828"/>
                  <a:pt x="9000" y="5656"/>
                  <a:pt x="10000" y="1000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1" name="Text Box 101"/>
          <p:cNvSpPr txBox="1">
            <a:spLocks noChangeArrowheads="1"/>
          </p:cNvSpPr>
          <p:nvPr/>
        </p:nvSpPr>
        <p:spPr bwMode="auto">
          <a:xfrm>
            <a:off x="407988" y="2365771"/>
            <a:ext cx="1246187" cy="33972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Субъективный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 ситуации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156" name="Text Box 155"/>
          <p:cNvSpPr txBox="1">
            <a:spLocks noChangeArrowheads="1"/>
          </p:cNvSpPr>
          <p:nvPr/>
        </p:nvSpPr>
        <p:spPr bwMode="auto">
          <a:xfrm>
            <a:off x="2982913" y="1102121"/>
            <a:ext cx="287337" cy="1968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CC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100">
                <a:latin typeface="Times New Roman" pitchFamily="18" charset="0"/>
                <a:cs typeface="Times New Roman" pitchFamily="18" charset="0"/>
              </a:rPr>
              <a:t>АБ</a:t>
            </a:r>
            <a:endParaRPr lang="ru-RU" altLang="ru-RU" sz="1100">
              <a:latin typeface="Times New Roman" pitchFamily="18" charset="0"/>
            </a:endParaRPr>
          </a:p>
        </p:txBody>
      </p:sp>
      <p:sp>
        <p:nvSpPr>
          <p:cNvPr id="157" name="Text Box 32"/>
          <p:cNvSpPr txBox="1">
            <a:spLocks noChangeArrowheads="1"/>
          </p:cNvSpPr>
          <p:nvPr/>
        </p:nvSpPr>
        <p:spPr bwMode="auto">
          <a:xfrm>
            <a:off x="1628775" y="6167834"/>
            <a:ext cx="793750" cy="2159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Сознание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158" name="Text Box 32"/>
          <p:cNvSpPr txBox="1">
            <a:spLocks noChangeArrowheads="1"/>
          </p:cNvSpPr>
          <p:nvPr/>
        </p:nvSpPr>
        <p:spPr bwMode="auto">
          <a:xfrm>
            <a:off x="7966075" y="6193234"/>
            <a:ext cx="782638" cy="2159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Сознание</a:t>
            </a:r>
            <a:endParaRPr lang="ru-RU" altLang="ru-RU" sz="1200">
              <a:latin typeface="Times New Roman" pitchFamily="18" charset="0"/>
            </a:endParaRPr>
          </a:p>
        </p:txBody>
      </p:sp>
      <p:cxnSp>
        <p:nvCxnSpPr>
          <p:cNvPr id="3175" name="Прямая со стрелкой 3174"/>
          <p:cNvCxnSpPr/>
          <p:nvPr/>
        </p:nvCxnSpPr>
        <p:spPr>
          <a:xfrm flipH="1" flipV="1">
            <a:off x="2422525" y="6280546"/>
            <a:ext cx="298450" cy="0"/>
          </a:xfrm>
          <a:prstGeom prst="straightConnector1">
            <a:avLst/>
          </a:prstGeom>
          <a:ln w="22225" cmpd="sng">
            <a:solidFill>
              <a:srgbClr val="FF0000"/>
            </a:solidFill>
            <a:headEnd type="triangl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Прямая со стрелкой 164"/>
          <p:cNvCxnSpPr/>
          <p:nvPr/>
        </p:nvCxnSpPr>
        <p:spPr>
          <a:xfrm flipH="1" flipV="1">
            <a:off x="7672388" y="6302771"/>
            <a:ext cx="298450" cy="0"/>
          </a:xfrm>
          <a:prstGeom prst="straightConnector1">
            <a:avLst/>
          </a:prstGeom>
          <a:ln w="22225" cmpd="sng">
            <a:solidFill>
              <a:srgbClr val="FF3300"/>
            </a:solidFill>
            <a:headEnd type="none"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9" name="Прямая со стрелкой 3168"/>
          <p:cNvCxnSpPr/>
          <p:nvPr/>
        </p:nvCxnSpPr>
        <p:spPr>
          <a:xfrm rot="10800000" flipH="1">
            <a:off x="247650" y="1845312"/>
            <a:ext cx="130175" cy="4392000"/>
          </a:xfrm>
          <a:prstGeom prst="bentConnector3">
            <a:avLst>
              <a:gd name="adj1" fmla="val -116432"/>
            </a:avLst>
          </a:prstGeom>
          <a:ln w="15875">
            <a:solidFill>
              <a:srgbClr val="0000CC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Text Box 32"/>
          <p:cNvSpPr txBox="1">
            <a:spLocks noChangeArrowheads="1"/>
          </p:cNvSpPr>
          <p:nvPr/>
        </p:nvSpPr>
        <p:spPr bwMode="auto">
          <a:xfrm>
            <a:off x="4579938" y="2132409"/>
            <a:ext cx="1274762" cy="52705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Индивидуальная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концептуальная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система</a:t>
            </a:r>
            <a:endParaRPr lang="ru-RU" altLang="ru-RU" sz="1200">
              <a:latin typeface="Times New Roman" pitchFamily="18" charset="0"/>
            </a:endParaRPr>
          </a:p>
        </p:txBody>
      </p:sp>
      <p:cxnSp>
        <p:nvCxnSpPr>
          <p:cNvPr id="3182" name="Прямая со стрелкой 3181"/>
          <p:cNvCxnSpPr>
            <a:endCxn id="21557" idx="1"/>
          </p:cNvCxnSpPr>
          <p:nvPr/>
        </p:nvCxnSpPr>
        <p:spPr>
          <a:xfrm rot="5400000">
            <a:off x="4313238" y="3135708"/>
            <a:ext cx="1524000" cy="574675"/>
          </a:xfrm>
          <a:prstGeom prst="bentConnector4">
            <a:avLst>
              <a:gd name="adj1" fmla="val 20593"/>
              <a:gd name="adj2" fmla="val 118912"/>
            </a:avLst>
          </a:prstGeom>
          <a:ln w="15875">
            <a:solidFill>
              <a:srgbClr val="0000CC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98" name="Прямая со стрелкой 3197"/>
          <p:cNvCxnSpPr/>
          <p:nvPr/>
        </p:nvCxnSpPr>
        <p:spPr>
          <a:xfrm rot="10800000">
            <a:off x="838200" y="6388496"/>
            <a:ext cx="1692275" cy="350838"/>
          </a:xfrm>
          <a:prstGeom prst="bentConnector2">
            <a:avLst/>
          </a:prstGeom>
          <a:ln w="25400" cmpd="dbl">
            <a:solidFill>
              <a:srgbClr val="0000CC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67" name="Прямая со стрелкой 21566"/>
          <p:cNvCxnSpPr/>
          <p:nvPr/>
        </p:nvCxnSpPr>
        <p:spPr>
          <a:xfrm rot="10800000" flipV="1">
            <a:off x="5219700" y="1238646"/>
            <a:ext cx="1582738" cy="893763"/>
          </a:xfrm>
          <a:prstGeom prst="bentConnector3">
            <a:avLst>
              <a:gd name="adj1" fmla="val 99954"/>
            </a:avLst>
          </a:prstGeom>
          <a:ln w="25400" cmpd="dbl">
            <a:solidFill>
              <a:srgbClr val="0000CC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Прямая со стрелкой 186"/>
          <p:cNvCxnSpPr>
            <a:stCxn id="3087" idx="3"/>
            <a:endCxn id="21544" idx="1"/>
          </p:cNvCxnSpPr>
          <p:nvPr/>
        </p:nvCxnSpPr>
        <p:spPr>
          <a:xfrm flipV="1">
            <a:off x="4652963" y="5448696"/>
            <a:ext cx="284162" cy="442913"/>
          </a:xfrm>
          <a:prstGeom prst="bentConnector3">
            <a:avLst>
              <a:gd name="adj1" fmla="val 50000"/>
            </a:avLst>
          </a:prstGeom>
          <a:ln w="28575" cmpd="dbl">
            <a:solidFill>
              <a:srgbClr val="FF00FF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Freeform 26"/>
          <p:cNvSpPr>
            <a:spLocks/>
          </p:cNvSpPr>
          <p:nvPr/>
        </p:nvSpPr>
        <p:spPr bwMode="auto">
          <a:xfrm flipV="1">
            <a:off x="5854700" y="3985021"/>
            <a:ext cx="2581275" cy="1071563"/>
          </a:xfrm>
          <a:custGeom>
            <a:avLst/>
            <a:gdLst>
              <a:gd name="T0" fmla="*/ 0 w 17738"/>
              <a:gd name="T1" fmla="*/ 654035524 h 43382"/>
              <a:gd name="T2" fmla="*/ 2147483647 w 17738"/>
              <a:gd name="T3" fmla="*/ 653191133 h 43382"/>
              <a:gd name="T4" fmla="*/ 2147483647 w 17738"/>
              <a:gd name="T5" fmla="*/ 413388983 h 43382"/>
              <a:gd name="T6" fmla="*/ 2147483647 w 17738"/>
              <a:gd name="T7" fmla="*/ 220278248 h 43382"/>
              <a:gd name="T8" fmla="*/ 2147483647 w 17738"/>
              <a:gd name="T9" fmla="*/ 0 h 4338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738" h="43382">
                <a:moveTo>
                  <a:pt x="0" y="43382"/>
                </a:moveTo>
                <a:lnTo>
                  <a:pt x="1496" y="43326"/>
                </a:lnTo>
                <a:cubicBezTo>
                  <a:pt x="4830" y="39242"/>
                  <a:pt x="9854" y="32641"/>
                  <a:pt x="13877" y="27420"/>
                </a:cubicBezTo>
                <a:cubicBezTo>
                  <a:pt x="15158" y="21854"/>
                  <a:pt x="15632" y="19486"/>
                  <a:pt x="16508" y="14611"/>
                </a:cubicBezTo>
                <a:cubicBezTo>
                  <a:pt x="17085" y="8109"/>
                  <a:pt x="17111" y="7857"/>
                  <a:pt x="17738" y="0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2" name="Text Box 101"/>
          <p:cNvSpPr txBox="1">
            <a:spLocks noChangeArrowheads="1"/>
          </p:cNvSpPr>
          <p:nvPr/>
        </p:nvSpPr>
        <p:spPr bwMode="auto">
          <a:xfrm>
            <a:off x="222250" y="2845196"/>
            <a:ext cx="1382713" cy="34131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Мысль о ситуации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в образной форме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163" name="Freeform 26"/>
          <p:cNvSpPr>
            <a:spLocks/>
          </p:cNvSpPr>
          <p:nvPr/>
        </p:nvSpPr>
        <p:spPr bwMode="auto">
          <a:xfrm flipV="1">
            <a:off x="323850" y="3129359"/>
            <a:ext cx="1524000" cy="90487"/>
          </a:xfrm>
          <a:custGeom>
            <a:avLst/>
            <a:gdLst>
              <a:gd name="T0" fmla="*/ 0 w 11012"/>
              <a:gd name="T1" fmla="*/ 0 h 10068"/>
              <a:gd name="T2" fmla="*/ 2147483647 w 11012"/>
              <a:gd name="T3" fmla="*/ 0 h 10068"/>
              <a:gd name="T4" fmla="*/ 2147483647 w 11012"/>
              <a:gd name="T5" fmla="*/ 7314815 h 1006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012" h="10068">
                <a:moveTo>
                  <a:pt x="0" y="0"/>
                </a:moveTo>
                <a:lnTo>
                  <a:pt x="8418" y="0"/>
                </a:lnTo>
                <a:cubicBezTo>
                  <a:pt x="9594" y="4600"/>
                  <a:pt x="9691" y="4723"/>
                  <a:pt x="11012" y="10068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" name="Text Box 102"/>
          <p:cNvSpPr txBox="1">
            <a:spLocks noChangeArrowheads="1"/>
          </p:cNvSpPr>
          <p:nvPr/>
        </p:nvSpPr>
        <p:spPr bwMode="auto">
          <a:xfrm>
            <a:off x="138113" y="3708796"/>
            <a:ext cx="1912937" cy="3238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Мысль о ситуации</a:t>
            </a: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altLang="ru-RU" sz="1200" dirty="0" err="1">
                <a:latin typeface="Times New Roman" pitchFamily="18" charset="0"/>
                <a:cs typeface="Times New Roman" pitchFamily="18" charset="0"/>
              </a:rPr>
              <a:t>вербализованной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 форме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166" name="Freeform 26"/>
          <p:cNvSpPr>
            <a:spLocks/>
          </p:cNvSpPr>
          <p:nvPr/>
        </p:nvSpPr>
        <p:spPr bwMode="auto">
          <a:xfrm>
            <a:off x="247650" y="4032646"/>
            <a:ext cx="1778547" cy="527140"/>
          </a:xfrm>
          <a:custGeom>
            <a:avLst/>
            <a:gdLst>
              <a:gd name="T0" fmla="*/ 0 w 10000"/>
              <a:gd name="T1" fmla="*/ 0 h 10000"/>
              <a:gd name="T2" fmla="*/ 2147483647 w 10000"/>
              <a:gd name="T3" fmla="*/ 0 h 10000"/>
              <a:gd name="T4" fmla="*/ 2147483647 w 10000"/>
              <a:gd name="T5" fmla="*/ 1613143068 h 10000"/>
              <a:gd name="T6" fmla="*/ 0 60000 65536"/>
              <a:gd name="T7" fmla="*/ 0 60000 65536"/>
              <a:gd name="T8" fmla="*/ 0 60000 65536"/>
              <a:gd name="connsiteX0" fmla="*/ 0 w 10218"/>
              <a:gd name="connsiteY0" fmla="*/ 0 h 9650"/>
              <a:gd name="connsiteX1" fmla="*/ 9563 w 10218"/>
              <a:gd name="connsiteY1" fmla="*/ 0 h 9650"/>
              <a:gd name="connsiteX2" fmla="*/ 10218 w 10218"/>
              <a:gd name="connsiteY2" fmla="*/ 9650 h 9650"/>
              <a:gd name="connsiteX0" fmla="*/ 0 w 10160"/>
              <a:gd name="connsiteY0" fmla="*/ 0 h 9819"/>
              <a:gd name="connsiteX1" fmla="*/ 9359 w 10160"/>
              <a:gd name="connsiteY1" fmla="*/ 0 h 9819"/>
              <a:gd name="connsiteX2" fmla="*/ 10160 w 10160"/>
              <a:gd name="connsiteY2" fmla="*/ 9819 h 9819"/>
              <a:gd name="connsiteX0" fmla="*/ 0 w 10000"/>
              <a:gd name="connsiteY0" fmla="*/ 0 h 10000"/>
              <a:gd name="connsiteX1" fmla="*/ 9212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9212 w 10000"/>
              <a:gd name="connsiteY1" fmla="*/ 0 h 10000"/>
              <a:gd name="connsiteX2" fmla="*/ 10000 w 10000"/>
              <a:gd name="connsiteY2" fmla="*/ 10000 h 10000"/>
              <a:gd name="connsiteX0" fmla="*/ 0 w 9784"/>
              <a:gd name="connsiteY0" fmla="*/ 0 h 10217"/>
              <a:gd name="connsiteX1" fmla="*/ 9212 w 9784"/>
              <a:gd name="connsiteY1" fmla="*/ 0 h 10217"/>
              <a:gd name="connsiteX2" fmla="*/ 9784 w 9784"/>
              <a:gd name="connsiteY2" fmla="*/ 10217 h 10217"/>
              <a:gd name="connsiteX0" fmla="*/ 0 w 10000"/>
              <a:gd name="connsiteY0" fmla="*/ 0 h 10000"/>
              <a:gd name="connsiteX1" fmla="*/ 9415 w 10000"/>
              <a:gd name="connsiteY1" fmla="*/ 0 h 10000"/>
              <a:gd name="connsiteX2" fmla="*/ 10000 w 10000"/>
              <a:gd name="connsiteY2" fmla="*/ 10000 h 10000"/>
              <a:gd name="connsiteX0" fmla="*/ 0 w 10000"/>
              <a:gd name="connsiteY0" fmla="*/ 0 h 10000"/>
              <a:gd name="connsiteX1" fmla="*/ 9415 w 10000"/>
              <a:gd name="connsiteY1" fmla="*/ 0 h 10000"/>
              <a:gd name="connsiteX2" fmla="*/ 10000 w 10000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9415" y="0"/>
                </a:lnTo>
                <a:cubicBezTo>
                  <a:pt x="9573" y="1986"/>
                  <a:pt x="9807" y="6926"/>
                  <a:pt x="10000" y="1000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8" name="Text Box 101"/>
          <p:cNvSpPr txBox="1">
            <a:spLocks noChangeArrowheads="1"/>
          </p:cNvSpPr>
          <p:nvPr/>
        </p:nvSpPr>
        <p:spPr bwMode="auto">
          <a:xfrm>
            <a:off x="6746875" y="1494234"/>
            <a:ext cx="1246188" cy="37782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Мысль о ситуации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в образной форме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169" name="Freeform 26"/>
          <p:cNvSpPr>
            <a:spLocks/>
          </p:cNvSpPr>
          <p:nvPr/>
        </p:nvSpPr>
        <p:spPr bwMode="auto">
          <a:xfrm flipH="1">
            <a:off x="6392192" y="1873645"/>
            <a:ext cx="1616746" cy="832157"/>
          </a:xfrm>
          <a:custGeom>
            <a:avLst/>
            <a:gdLst>
              <a:gd name="T0" fmla="*/ 0 w 18602"/>
              <a:gd name="T1" fmla="*/ 0 h 20529"/>
              <a:gd name="T2" fmla="*/ 2147483647 w 18602"/>
              <a:gd name="T3" fmla="*/ 0 h 20529"/>
              <a:gd name="T4" fmla="*/ 2147483647 w 18602"/>
              <a:gd name="T5" fmla="*/ 1399542569 h 20529"/>
              <a:gd name="T6" fmla="*/ 0 60000 65536"/>
              <a:gd name="T7" fmla="*/ 0 60000 65536"/>
              <a:gd name="T8" fmla="*/ 0 60000 65536"/>
              <a:gd name="connsiteX0" fmla="*/ 0 w 18813"/>
              <a:gd name="connsiteY0" fmla="*/ 0 h 20381"/>
              <a:gd name="connsiteX1" fmla="*/ 14532 w 18813"/>
              <a:gd name="connsiteY1" fmla="*/ 0 h 20381"/>
              <a:gd name="connsiteX2" fmla="*/ 18813 w 18813"/>
              <a:gd name="connsiteY2" fmla="*/ 20381 h 2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813" h="20381">
                <a:moveTo>
                  <a:pt x="0" y="0"/>
                </a:moveTo>
                <a:lnTo>
                  <a:pt x="14532" y="0"/>
                </a:lnTo>
                <a:cubicBezTo>
                  <a:pt x="16115" y="8156"/>
                  <a:pt x="17020" y="11508"/>
                  <a:pt x="18813" y="20381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0" name="Freeform 26"/>
          <p:cNvSpPr>
            <a:spLocks/>
          </p:cNvSpPr>
          <p:nvPr/>
        </p:nvSpPr>
        <p:spPr bwMode="auto">
          <a:xfrm flipV="1">
            <a:off x="5854700" y="4058046"/>
            <a:ext cx="2149475" cy="725488"/>
          </a:xfrm>
          <a:custGeom>
            <a:avLst/>
            <a:gdLst>
              <a:gd name="T0" fmla="*/ 0 w 14874"/>
              <a:gd name="T1" fmla="*/ 443081817 h 29353"/>
              <a:gd name="T2" fmla="*/ 2147483647 w 14874"/>
              <a:gd name="T3" fmla="*/ 442236358 h 29353"/>
              <a:gd name="T4" fmla="*/ 2147483647 w 14874"/>
              <a:gd name="T5" fmla="*/ 185698185 h 29353"/>
              <a:gd name="T6" fmla="*/ 2147483647 w 14874"/>
              <a:gd name="T7" fmla="*/ 0 h 293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4874" h="29353">
                <a:moveTo>
                  <a:pt x="0" y="29353"/>
                </a:moveTo>
                <a:lnTo>
                  <a:pt x="1496" y="29297"/>
                </a:lnTo>
                <a:cubicBezTo>
                  <a:pt x="5539" y="23168"/>
                  <a:pt x="9433" y="18032"/>
                  <a:pt x="13439" y="12302"/>
                </a:cubicBezTo>
                <a:cubicBezTo>
                  <a:pt x="13982" y="7386"/>
                  <a:pt x="14330" y="5303"/>
                  <a:pt x="14874" y="0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1" name="Freeform 26"/>
          <p:cNvSpPr>
            <a:spLocks/>
          </p:cNvSpPr>
          <p:nvPr/>
        </p:nvSpPr>
        <p:spPr bwMode="auto">
          <a:xfrm flipV="1">
            <a:off x="5854700" y="4139009"/>
            <a:ext cx="1550988" cy="439737"/>
          </a:xfrm>
          <a:custGeom>
            <a:avLst/>
            <a:gdLst>
              <a:gd name="T0" fmla="*/ 0 w 10877"/>
              <a:gd name="T1" fmla="*/ 268980345 h 17764"/>
              <a:gd name="T2" fmla="*/ 2147483647 w 10877"/>
              <a:gd name="T3" fmla="*/ 268132260 h 17764"/>
              <a:gd name="T4" fmla="*/ 2147483647 w 10877"/>
              <a:gd name="T5" fmla="*/ 109309523 h 17764"/>
              <a:gd name="T6" fmla="*/ 2147483647 w 10877"/>
              <a:gd name="T7" fmla="*/ 0 h 1776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877" h="17764">
                <a:moveTo>
                  <a:pt x="0" y="17764"/>
                </a:moveTo>
                <a:lnTo>
                  <a:pt x="1496" y="17708"/>
                </a:lnTo>
                <a:cubicBezTo>
                  <a:pt x="5539" y="11579"/>
                  <a:pt x="4970" y="12949"/>
                  <a:pt x="8976" y="7219"/>
                </a:cubicBezTo>
                <a:cubicBezTo>
                  <a:pt x="9719" y="4133"/>
                  <a:pt x="10166" y="2457"/>
                  <a:pt x="10877" y="0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2" name="Freeform 26"/>
          <p:cNvSpPr>
            <a:spLocks/>
          </p:cNvSpPr>
          <p:nvPr/>
        </p:nvSpPr>
        <p:spPr bwMode="auto">
          <a:xfrm flipV="1">
            <a:off x="5854700" y="4224734"/>
            <a:ext cx="1344613" cy="860425"/>
          </a:xfrm>
          <a:custGeom>
            <a:avLst/>
            <a:gdLst>
              <a:gd name="T0" fmla="*/ 0 w 10000"/>
              <a:gd name="T1" fmla="*/ 2147483647 h 9295"/>
              <a:gd name="T2" fmla="*/ 2147483647 w 10000"/>
              <a:gd name="T3" fmla="*/ 2147483647 h 9295"/>
              <a:gd name="T4" fmla="*/ 2147483647 w 10000"/>
              <a:gd name="T5" fmla="*/ 2147483647 h 9295"/>
              <a:gd name="T6" fmla="*/ 2147483647 w 10000"/>
              <a:gd name="T7" fmla="*/ 0 h 929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9295">
                <a:moveTo>
                  <a:pt x="0" y="9295"/>
                </a:moveTo>
                <a:lnTo>
                  <a:pt x="1567" y="9280"/>
                </a:lnTo>
                <a:cubicBezTo>
                  <a:pt x="5803" y="7645"/>
                  <a:pt x="4893" y="8119"/>
                  <a:pt x="9090" y="6590"/>
                </a:cubicBezTo>
                <a:cubicBezTo>
                  <a:pt x="9450" y="3706"/>
                  <a:pt x="9743" y="2500"/>
                  <a:pt x="10000" y="0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3" name="Freeform 26"/>
          <p:cNvSpPr>
            <a:spLocks/>
          </p:cNvSpPr>
          <p:nvPr/>
        </p:nvSpPr>
        <p:spPr bwMode="auto">
          <a:xfrm flipV="1">
            <a:off x="5854700" y="4304109"/>
            <a:ext cx="757238" cy="469900"/>
          </a:xfrm>
          <a:custGeom>
            <a:avLst/>
            <a:gdLst>
              <a:gd name="T0" fmla="*/ 0 w 9942"/>
              <a:gd name="T1" fmla="*/ 1269705230 h 9032"/>
              <a:gd name="T2" fmla="*/ 1163556815 w 9942"/>
              <a:gd name="T3" fmla="*/ 1265910392 h 9032"/>
              <a:gd name="T4" fmla="*/ 2147483647 w 9942"/>
              <a:gd name="T5" fmla="*/ 904341592 h 9032"/>
              <a:gd name="T6" fmla="*/ 2147483647 w 9942"/>
              <a:gd name="T7" fmla="*/ 0 h 903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942" h="9032">
                <a:moveTo>
                  <a:pt x="0" y="9032"/>
                </a:moveTo>
                <a:lnTo>
                  <a:pt x="2632" y="9005"/>
                </a:lnTo>
                <a:cubicBezTo>
                  <a:pt x="9748" y="6089"/>
                  <a:pt x="6988" y="7322"/>
                  <a:pt x="9409" y="6433"/>
                </a:cubicBezTo>
                <a:cubicBezTo>
                  <a:pt x="9603" y="4289"/>
                  <a:pt x="9628" y="3492"/>
                  <a:pt x="9942" y="0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4" name="Freeform 26"/>
          <p:cNvSpPr>
            <a:spLocks/>
          </p:cNvSpPr>
          <p:nvPr/>
        </p:nvSpPr>
        <p:spPr bwMode="auto">
          <a:xfrm flipV="1">
            <a:off x="5854700" y="4385071"/>
            <a:ext cx="319088" cy="681038"/>
          </a:xfrm>
          <a:custGeom>
            <a:avLst/>
            <a:gdLst>
              <a:gd name="T0" fmla="*/ 0 w 9764"/>
              <a:gd name="T1" fmla="*/ 2147483647 h 8884"/>
              <a:gd name="T2" fmla="*/ 185236761 w 9764"/>
              <a:gd name="T3" fmla="*/ 2147483647 h 8884"/>
              <a:gd name="T4" fmla="*/ 340868959 w 9764"/>
              <a:gd name="T5" fmla="*/ 0 h 888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764" h="8884">
                <a:moveTo>
                  <a:pt x="0" y="8884"/>
                </a:moveTo>
                <a:lnTo>
                  <a:pt x="5306" y="8866"/>
                </a:lnTo>
                <a:cubicBezTo>
                  <a:pt x="7208" y="5033"/>
                  <a:pt x="8314" y="3458"/>
                  <a:pt x="9764" y="0"/>
                </a:cubicBezTo>
              </a:path>
            </a:pathLst>
          </a:custGeom>
          <a:noFill/>
          <a:ln w="9525">
            <a:solidFill>
              <a:srgbClr val="006666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6" name="Freeform 26"/>
          <p:cNvSpPr>
            <a:spLocks/>
          </p:cNvSpPr>
          <p:nvPr/>
        </p:nvSpPr>
        <p:spPr bwMode="auto">
          <a:xfrm>
            <a:off x="5895975" y="3597671"/>
            <a:ext cx="906463" cy="19050"/>
          </a:xfrm>
          <a:custGeom>
            <a:avLst/>
            <a:gdLst>
              <a:gd name="T0" fmla="*/ 0 w 8025"/>
              <a:gd name="T1" fmla="*/ 0 h 7645"/>
              <a:gd name="T2" fmla="*/ 2147483647 w 8025"/>
              <a:gd name="T3" fmla="*/ 109735 h 7645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8025" h="7645">
                <a:moveTo>
                  <a:pt x="0" y="0"/>
                </a:moveTo>
                <a:lnTo>
                  <a:pt x="8025" y="7645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7" name="Freeform 139"/>
          <p:cNvSpPr>
            <a:spLocks/>
          </p:cNvSpPr>
          <p:nvPr/>
        </p:nvSpPr>
        <p:spPr bwMode="auto">
          <a:xfrm>
            <a:off x="5903913" y="3599259"/>
            <a:ext cx="1457325" cy="163512"/>
          </a:xfrm>
          <a:custGeom>
            <a:avLst/>
            <a:gdLst>
              <a:gd name="T0" fmla="*/ 0 w 17102"/>
              <a:gd name="T1" fmla="*/ 0 h 9974"/>
              <a:gd name="T2" fmla="*/ 2147483647 w 17102"/>
              <a:gd name="T3" fmla="*/ 43994253 h 9974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17102" h="9974">
                <a:moveTo>
                  <a:pt x="0" y="0"/>
                </a:moveTo>
                <a:cubicBezTo>
                  <a:pt x="5738" y="3784"/>
                  <a:pt x="12839" y="7416"/>
                  <a:pt x="17102" y="997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8" name="Freeform 139"/>
          <p:cNvSpPr>
            <a:spLocks/>
          </p:cNvSpPr>
          <p:nvPr/>
        </p:nvSpPr>
        <p:spPr bwMode="auto">
          <a:xfrm flipV="1">
            <a:off x="4752975" y="3521471"/>
            <a:ext cx="1622425" cy="74613"/>
          </a:xfrm>
          <a:custGeom>
            <a:avLst/>
            <a:gdLst>
              <a:gd name="T0" fmla="*/ 0 w 10542"/>
              <a:gd name="T1" fmla="*/ 47617 h 10649"/>
              <a:gd name="T2" fmla="*/ 2147483647 w 10542"/>
              <a:gd name="T3" fmla="*/ 143151 h 10649"/>
              <a:gd name="T4" fmla="*/ 2147483647 w 10542"/>
              <a:gd name="T5" fmla="*/ 3700508 h 10649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542" h="10649">
                <a:moveTo>
                  <a:pt x="0" y="137"/>
                </a:moveTo>
                <a:cubicBezTo>
                  <a:pt x="2242" y="-76"/>
                  <a:pt x="5478" y="-83"/>
                  <a:pt x="7311" y="412"/>
                </a:cubicBezTo>
                <a:cubicBezTo>
                  <a:pt x="9548" y="6853"/>
                  <a:pt x="9108" y="6733"/>
                  <a:pt x="10542" y="10649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9" name="Freeform 139"/>
          <p:cNvSpPr>
            <a:spLocks/>
          </p:cNvSpPr>
          <p:nvPr/>
        </p:nvSpPr>
        <p:spPr bwMode="auto">
          <a:xfrm>
            <a:off x="5889625" y="3597671"/>
            <a:ext cx="2536825" cy="642938"/>
          </a:xfrm>
          <a:custGeom>
            <a:avLst/>
            <a:gdLst>
              <a:gd name="T0" fmla="*/ 0 w 10745"/>
              <a:gd name="T1" fmla="*/ 0 h 19367"/>
              <a:gd name="T2" fmla="*/ 2147483647 w 10745"/>
              <a:gd name="T3" fmla="*/ 391660819 h 19367"/>
              <a:gd name="T4" fmla="*/ 2147483647 w 10745"/>
              <a:gd name="T5" fmla="*/ 709767665 h 1936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745" h="19367">
                <a:moveTo>
                  <a:pt x="0" y="0"/>
                </a:moveTo>
                <a:cubicBezTo>
                  <a:pt x="919" y="3934"/>
                  <a:pt x="1725" y="7220"/>
                  <a:pt x="2761" y="10687"/>
                </a:cubicBezTo>
                <a:lnTo>
                  <a:pt x="10745" y="1936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0" name="Freeform 139"/>
          <p:cNvSpPr>
            <a:spLocks/>
          </p:cNvSpPr>
          <p:nvPr/>
        </p:nvSpPr>
        <p:spPr bwMode="auto">
          <a:xfrm>
            <a:off x="5895975" y="3600846"/>
            <a:ext cx="1819275" cy="325438"/>
          </a:xfrm>
          <a:custGeom>
            <a:avLst/>
            <a:gdLst>
              <a:gd name="T0" fmla="*/ 0 w 11599"/>
              <a:gd name="T1" fmla="*/ 0 h 10724"/>
              <a:gd name="T2" fmla="*/ 2147483647 w 11599"/>
              <a:gd name="T3" fmla="*/ 173371875 h 10724"/>
              <a:gd name="T4" fmla="*/ 2147483647 w 11599"/>
              <a:gd name="T5" fmla="*/ 299731615 h 1072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599" h="10724">
                <a:moveTo>
                  <a:pt x="0" y="0"/>
                </a:moveTo>
                <a:lnTo>
                  <a:pt x="4651" y="6203"/>
                </a:lnTo>
                <a:cubicBezTo>
                  <a:pt x="7393" y="8206"/>
                  <a:pt x="8953" y="9052"/>
                  <a:pt x="11599" y="1072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1" name="Freeform 139"/>
          <p:cNvSpPr>
            <a:spLocks/>
          </p:cNvSpPr>
          <p:nvPr/>
        </p:nvSpPr>
        <p:spPr bwMode="auto">
          <a:xfrm>
            <a:off x="5895975" y="3600846"/>
            <a:ext cx="2144713" cy="481013"/>
          </a:xfrm>
          <a:custGeom>
            <a:avLst/>
            <a:gdLst>
              <a:gd name="T0" fmla="*/ 0 w 9222"/>
              <a:gd name="T1" fmla="*/ 0 h 10374"/>
              <a:gd name="T2" fmla="*/ 2147483647 w 9222"/>
              <a:gd name="T3" fmla="*/ 606344614 h 10374"/>
              <a:gd name="T4" fmla="*/ 2147483647 w 9222"/>
              <a:gd name="T5" fmla="*/ 1036280191 h 1037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9222" h="10374">
                <a:moveTo>
                  <a:pt x="0" y="0"/>
                </a:moveTo>
                <a:lnTo>
                  <a:pt x="3058" y="6070"/>
                </a:lnTo>
                <a:lnTo>
                  <a:pt x="9222" y="1037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8" name="Text Box 136"/>
          <p:cNvSpPr txBox="1">
            <a:spLocks noChangeArrowheads="1"/>
          </p:cNvSpPr>
          <p:nvPr/>
        </p:nvSpPr>
        <p:spPr bwMode="auto">
          <a:xfrm>
            <a:off x="4706938" y="3223021"/>
            <a:ext cx="1346200" cy="30321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Появление образов на основе слов</a:t>
            </a:r>
            <a:endParaRPr lang="ru-RU" altLang="ru-RU" sz="1200">
              <a:latin typeface="Times New Roman" pitchFamily="18" charset="0"/>
            </a:endParaRPr>
          </a:p>
        </p:txBody>
      </p:sp>
      <p:sp>
        <p:nvSpPr>
          <p:cNvPr id="206" name="Freeform 78"/>
          <p:cNvSpPr>
            <a:spLocks/>
          </p:cNvSpPr>
          <p:nvPr/>
        </p:nvSpPr>
        <p:spPr bwMode="auto">
          <a:xfrm>
            <a:off x="4567238" y="2661046"/>
            <a:ext cx="817562" cy="2568575"/>
          </a:xfrm>
          <a:custGeom>
            <a:avLst/>
            <a:gdLst>
              <a:gd name="T0" fmla="*/ 341483806 w 31194"/>
              <a:gd name="T1" fmla="*/ 0 h 17090"/>
              <a:gd name="T2" fmla="*/ 341051725 w 31194"/>
              <a:gd name="T3" fmla="*/ 2147483647 h 17090"/>
              <a:gd name="T4" fmla="*/ 0 w 31194"/>
              <a:gd name="T5" fmla="*/ 2147483647 h 17090"/>
              <a:gd name="T6" fmla="*/ 8510806 w 31194"/>
              <a:gd name="T7" fmla="*/ 2147483647 h 17090"/>
              <a:gd name="T8" fmla="*/ 189031190 w 31194"/>
              <a:gd name="T9" fmla="*/ 2147483647 h 17090"/>
              <a:gd name="T10" fmla="*/ 558943426 w 31194"/>
              <a:gd name="T11" fmla="*/ 2147483647 h 17090"/>
              <a:gd name="T12" fmla="*/ 560113210 w 31194"/>
              <a:gd name="T13" fmla="*/ 2147483647 h 1709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194" h="17090">
                <a:moveTo>
                  <a:pt x="18979" y="0"/>
                </a:moveTo>
                <a:cubicBezTo>
                  <a:pt x="18936" y="409"/>
                  <a:pt x="18998" y="819"/>
                  <a:pt x="18955" y="1228"/>
                </a:cubicBezTo>
                <a:lnTo>
                  <a:pt x="0" y="1255"/>
                </a:lnTo>
                <a:cubicBezTo>
                  <a:pt x="237" y="4183"/>
                  <a:pt x="513" y="8602"/>
                  <a:pt x="473" y="11268"/>
                </a:cubicBezTo>
                <a:cubicBezTo>
                  <a:pt x="5054" y="13322"/>
                  <a:pt x="6775" y="14242"/>
                  <a:pt x="10506" y="16000"/>
                </a:cubicBezTo>
                <a:lnTo>
                  <a:pt x="31065" y="16014"/>
                </a:lnTo>
                <a:cubicBezTo>
                  <a:pt x="31158" y="16358"/>
                  <a:pt x="31266" y="16691"/>
                  <a:pt x="31130" y="17090"/>
                </a:cubicBezTo>
              </a:path>
            </a:pathLst>
          </a:custGeom>
          <a:noFill/>
          <a:ln w="15875">
            <a:solidFill>
              <a:srgbClr val="0000CC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2" name="Text Box 18"/>
          <p:cNvSpPr txBox="1">
            <a:spLocks noChangeArrowheads="1"/>
          </p:cNvSpPr>
          <p:nvPr/>
        </p:nvSpPr>
        <p:spPr bwMode="auto">
          <a:xfrm>
            <a:off x="377825" y="1316434"/>
            <a:ext cx="1171575" cy="102393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0" rIns="18000" bIns="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Познавательные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психические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процессы: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ощущение,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восприятие,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мышление</a:t>
            </a:r>
          </a:p>
        </p:txBody>
      </p:sp>
      <p:sp>
        <p:nvSpPr>
          <p:cNvPr id="183" name="Freeform 26"/>
          <p:cNvSpPr>
            <a:spLocks/>
          </p:cNvSpPr>
          <p:nvPr/>
        </p:nvSpPr>
        <p:spPr bwMode="auto">
          <a:xfrm>
            <a:off x="1549400" y="1972071"/>
            <a:ext cx="1011238" cy="298450"/>
          </a:xfrm>
          <a:custGeom>
            <a:avLst/>
            <a:gdLst>
              <a:gd name="T0" fmla="*/ 0 w 18756"/>
              <a:gd name="T1" fmla="*/ 7450 h 170137"/>
              <a:gd name="T2" fmla="*/ 403535236 w 18756"/>
              <a:gd name="T3" fmla="*/ 465 h 170137"/>
              <a:gd name="T4" fmla="*/ 1362498712 w 18756"/>
              <a:gd name="T5" fmla="*/ 873698 h 170137"/>
              <a:gd name="T6" fmla="*/ 2147483647 w 18756"/>
              <a:gd name="T7" fmla="*/ 916360 h 17013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8756" h="170137">
                <a:moveTo>
                  <a:pt x="0" y="1383"/>
                </a:moveTo>
                <a:cubicBezTo>
                  <a:pt x="1524" y="1949"/>
                  <a:pt x="1521" y="-480"/>
                  <a:pt x="2577" y="86"/>
                </a:cubicBezTo>
                <a:lnTo>
                  <a:pt x="8701" y="162216"/>
                </a:lnTo>
                <a:cubicBezTo>
                  <a:pt x="12182" y="165424"/>
                  <a:pt x="15275" y="166929"/>
                  <a:pt x="18756" y="170137"/>
                </a:cubicBezTo>
              </a:path>
            </a:pathLst>
          </a:custGeom>
          <a:noFill/>
          <a:ln w="9525">
            <a:solidFill>
              <a:srgbClr val="993300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" name="Freeform 139"/>
          <p:cNvSpPr>
            <a:spLocks/>
          </p:cNvSpPr>
          <p:nvPr/>
        </p:nvSpPr>
        <p:spPr bwMode="auto">
          <a:xfrm>
            <a:off x="1554163" y="2051446"/>
            <a:ext cx="1381125" cy="276225"/>
          </a:xfrm>
          <a:custGeom>
            <a:avLst/>
            <a:gdLst>
              <a:gd name="T0" fmla="*/ 0 w 15482"/>
              <a:gd name="T1" fmla="*/ 74113 h 10447"/>
              <a:gd name="T2" fmla="*/ 1063128596 w 15482"/>
              <a:gd name="T3" fmla="*/ 1371633 h 10447"/>
              <a:gd name="T4" fmla="*/ 2147483647 w 15482"/>
              <a:gd name="T5" fmla="*/ 185444038 h 10447"/>
              <a:gd name="T6" fmla="*/ 2147483647 w 15482"/>
              <a:gd name="T7" fmla="*/ 193655750 h 1044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482" h="10447">
                <a:moveTo>
                  <a:pt x="0" y="4"/>
                </a:moveTo>
                <a:cubicBezTo>
                  <a:pt x="791" y="-22"/>
                  <a:pt x="721" y="72"/>
                  <a:pt x="1497" y="74"/>
                </a:cubicBezTo>
                <a:lnTo>
                  <a:pt x="5190" y="10004"/>
                </a:lnTo>
                <a:cubicBezTo>
                  <a:pt x="8632" y="10039"/>
                  <a:pt x="12040" y="10412"/>
                  <a:pt x="15482" y="10447"/>
                </a:cubicBezTo>
              </a:path>
            </a:pathLst>
          </a:custGeom>
          <a:noFill/>
          <a:ln w="9525">
            <a:solidFill>
              <a:srgbClr val="993300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5" name="Freeform 139"/>
          <p:cNvSpPr>
            <a:spLocks/>
          </p:cNvSpPr>
          <p:nvPr/>
        </p:nvSpPr>
        <p:spPr bwMode="auto">
          <a:xfrm>
            <a:off x="1554163" y="1894284"/>
            <a:ext cx="631825" cy="300037"/>
          </a:xfrm>
          <a:custGeom>
            <a:avLst/>
            <a:gdLst>
              <a:gd name="T0" fmla="*/ 0 w 10000"/>
              <a:gd name="T1" fmla="*/ 1590706 h 10000"/>
              <a:gd name="T2" fmla="*/ 546532605 w 10000"/>
              <a:gd name="T3" fmla="*/ 0 h 10000"/>
              <a:gd name="T4" fmla="*/ 1852508689 w 10000"/>
              <a:gd name="T5" fmla="*/ 269593086 h 10000"/>
              <a:gd name="T6" fmla="*/ 2147483647 w 10000"/>
              <a:gd name="T7" fmla="*/ 268837803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0" y="59"/>
                </a:moveTo>
                <a:cubicBezTo>
                  <a:pt x="982" y="28"/>
                  <a:pt x="1574" y="181"/>
                  <a:pt x="2169" y="0"/>
                </a:cubicBezTo>
                <a:cubicBezTo>
                  <a:pt x="3969" y="3683"/>
                  <a:pt x="5883" y="6916"/>
                  <a:pt x="7352" y="10000"/>
                </a:cubicBezTo>
                <a:lnTo>
                  <a:pt x="10000" y="9972"/>
                </a:lnTo>
              </a:path>
            </a:pathLst>
          </a:custGeom>
          <a:noFill/>
          <a:ln w="9525">
            <a:solidFill>
              <a:srgbClr val="993300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6" name="Freeform 139"/>
          <p:cNvSpPr>
            <a:spLocks/>
          </p:cNvSpPr>
          <p:nvPr/>
        </p:nvSpPr>
        <p:spPr bwMode="auto">
          <a:xfrm>
            <a:off x="1550988" y="2270521"/>
            <a:ext cx="2509837" cy="252413"/>
          </a:xfrm>
          <a:custGeom>
            <a:avLst/>
            <a:gdLst>
              <a:gd name="T0" fmla="*/ 0 w 9988"/>
              <a:gd name="T1" fmla="*/ 721798 h 9109"/>
              <a:gd name="T2" fmla="*/ 2147483647 w 9988"/>
              <a:gd name="T3" fmla="*/ 2377293 h 9109"/>
              <a:gd name="T4" fmla="*/ 2147483647 w 9988"/>
              <a:gd name="T5" fmla="*/ 190458452 h 9109"/>
              <a:gd name="T6" fmla="*/ 2147483647 w 9988"/>
              <a:gd name="T7" fmla="*/ 189396511 h 910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988" h="9109">
                <a:moveTo>
                  <a:pt x="0" y="34"/>
                </a:moveTo>
                <a:cubicBezTo>
                  <a:pt x="326" y="-69"/>
                  <a:pt x="285" y="98"/>
                  <a:pt x="540" y="112"/>
                </a:cubicBezTo>
                <a:lnTo>
                  <a:pt x="1858" y="8973"/>
                </a:lnTo>
                <a:cubicBezTo>
                  <a:pt x="4584" y="9315"/>
                  <a:pt x="7274" y="8904"/>
                  <a:pt x="9988" y="8923"/>
                </a:cubicBezTo>
              </a:path>
            </a:pathLst>
          </a:custGeom>
          <a:noFill/>
          <a:ln w="9525">
            <a:solidFill>
              <a:srgbClr val="993300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9" name="Freeform 139"/>
          <p:cNvSpPr>
            <a:spLocks/>
          </p:cNvSpPr>
          <p:nvPr/>
        </p:nvSpPr>
        <p:spPr bwMode="auto">
          <a:xfrm>
            <a:off x="1554163" y="2121296"/>
            <a:ext cx="1685925" cy="263525"/>
          </a:xfrm>
          <a:custGeom>
            <a:avLst/>
            <a:gdLst>
              <a:gd name="T0" fmla="*/ 0 w 15613"/>
              <a:gd name="T1" fmla="*/ 74928 h 9911"/>
              <a:gd name="T2" fmla="*/ 1582281052 w 15613"/>
              <a:gd name="T3" fmla="*/ 1672005 h 9911"/>
              <a:gd name="T4" fmla="*/ 2147483647 w 15613"/>
              <a:gd name="T5" fmla="*/ 184788989 h 9911"/>
              <a:gd name="T6" fmla="*/ 2147483647 w 15613"/>
              <a:gd name="T7" fmla="*/ 186178910 h 991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613" h="9911">
                <a:moveTo>
                  <a:pt x="0" y="4"/>
                </a:moveTo>
                <a:cubicBezTo>
                  <a:pt x="657" y="48"/>
                  <a:pt x="789" y="-75"/>
                  <a:pt x="1256" y="89"/>
                </a:cubicBezTo>
                <a:lnTo>
                  <a:pt x="4287" y="9837"/>
                </a:lnTo>
                <a:lnTo>
                  <a:pt x="15613" y="9911"/>
                </a:lnTo>
              </a:path>
            </a:pathLst>
          </a:custGeom>
          <a:noFill/>
          <a:ln w="9525">
            <a:solidFill>
              <a:srgbClr val="993300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0" name="Freeform 139"/>
          <p:cNvSpPr>
            <a:spLocks/>
          </p:cNvSpPr>
          <p:nvPr/>
        </p:nvSpPr>
        <p:spPr bwMode="auto">
          <a:xfrm>
            <a:off x="1552575" y="2197496"/>
            <a:ext cx="2166938" cy="255588"/>
          </a:xfrm>
          <a:custGeom>
            <a:avLst/>
            <a:gdLst>
              <a:gd name="T0" fmla="*/ 0 w 10000"/>
              <a:gd name="T1" fmla="*/ 0 h 10540"/>
              <a:gd name="T2" fmla="*/ 2147483647 w 10000"/>
              <a:gd name="T3" fmla="*/ 1080793 h 10540"/>
              <a:gd name="T4" fmla="*/ 2147483647 w 10000"/>
              <a:gd name="T5" fmla="*/ 147465061 h 10540"/>
              <a:gd name="T6" fmla="*/ 2147483647 w 10000"/>
              <a:gd name="T7" fmla="*/ 149868922 h 105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540">
                <a:moveTo>
                  <a:pt x="0" y="0"/>
                </a:moveTo>
                <a:cubicBezTo>
                  <a:pt x="322" y="65"/>
                  <a:pt x="369" y="100"/>
                  <a:pt x="634" y="76"/>
                </a:cubicBezTo>
                <a:lnTo>
                  <a:pt x="2105" y="10369"/>
                </a:lnTo>
                <a:cubicBezTo>
                  <a:pt x="4709" y="10343"/>
                  <a:pt x="7396" y="10564"/>
                  <a:pt x="10000" y="10538"/>
                </a:cubicBezTo>
              </a:path>
            </a:pathLst>
          </a:custGeom>
          <a:noFill/>
          <a:ln w="9525">
            <a:solidFill>
              <a:srgbClr val="993300"/>
            </a:solidFill>
            <a:round/>
            <a:headEnd type="none" w="med" len="med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1" name="Freeform 117"/>
          <p:cNvSpPr>
            <a:spLocks/>
          </p:cNvSpPr>
          <p:nvPr/>
        </p:nvSpPr>
        <p:spPr bwMode="auto">
          <a:xfrm>
            <a:off x="7639050" y="5736180"/>
            <a:ext cx="314540" cy="479280"/>
          </a:xfrm>
          <a:custGeom>
            <a:avLst/>
            <a:gdLst>
              <a:gd name="T0" fmla="*/ 878032807 w 10000"/>
              <a:gd name="T1" fmla="*/ 0 h 10000"/>
              <a:gd name="T2" fmla="*/ 784522009 w 10000"/>
              <a:gd name="T3" fmla="*/ 708742725 h 10000"/>
              <a:gd name="T4" fmla="*/ 0 w 10000"/>
              <a:gd name="T5" fmla="*/ 1388875632 h 10000"/>
              <a:gd name="T6" fmla="*/ 0 60000 65536"/>
              <a:gd name="T7" fmla="*/ 0 60000 65536"/>
              <a:gd name="T8" fmla="*/ 0 60000 65536"/>
              <a:gd name="connsiteX0" fmla="*/ 10710 w 10710"/>
              <a:gd name="connsiteY0" fmla="*/ 0 h 9261"/>
              <a:gd name="connsiteX1" fmla="*/ 8935 w 10710"/>
              <a:gd name="connsiteY1" fmla="*/ 4364 h 9261"/>
              <a:gd name="connsiteX2" fmla="*/ 0 w 10710"/>
              <a:gd name="connsiteY2" fmla="*/ 9261 h 9261"/>
              <a:gd name="connsiteX0" fmla="*/ 10000 w 10000"/>
              <a:gd name="connsiteY0" fmla="*/ 0 h 10000"/>
              <a:gd name="connsiteX1" fmla="*/ 7680 w 10000"/>
              <a:gd name="connsiteY1" fmla="*/ 4567 h 10000"/>
              <a:gd name="connsiteX2" fmla="*/ 0 w 10000"/>
              <a:gd name="connsiteY2" fmla="*/ 10000 h 10000"/>
              <a:gd name="connsiteX0" fmla="*/ 10000 w 10000"/>
              <a:gd name="connsiteY0" fmla="*/ 0 h 10000"/>
              <a:gd name="connsiteX1" fmla="*/ 7680 w 10000"/>
              <a:gd name="connsiteY1" fmla="*/ 4567 h 10000"/>
              <a:gd name="connsiteX2" fmla="*/ 0 w 10000"/>
              <a:gd name="connsiteY2" fmla="*/ 10000 h 10000"/>
              <a:gd name="connsiteX0" fmla="*/ 10000 w 10000"/>
              <a:gd name="connsiteY0" fmla="*/ 0 h 10000"/>
              <a:gd name="connsiteX1" fmla="*/ 7680 w 10000"/>
              <a:gd name="connsiteY1" fmla="*/ 4567 h 10000"/>
              <a:gd name="connsiteX2" fmla="*/ 0 w 10000"/>
              <a:gd name="connsiteY2" fmla="*/ 10000 h 10000"/>
              <a:gd name="connsiteX0" fmla="*/ 10000 w 10000"/>
              <a:gd name="connsiteY0" fmla="*/ 0 h 10000"/>
              <a:gd name="connsiteX1" fmla="*/ 7680 w 10000"/>
              <a:gd name="connsiteY1" fmla="*/ 4567 h 10000"/>
              <a:gd name="connsiteX2" fmla="*/ 0 w 10000"/>
              <a:gd name="connsiteY2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cubicBezTo>
                  <a:pt x="9305" y="2291"/>
                  <a:pt x="8866" y="2615"/>
                  <a:pt x="7680" y="4567"/>
                </a:cubicBezTo>
                <a:cubicBezTo>
                  <a:pt x="6276" y="5909"/>
                  <a:pt x="4398" y="7420"/>
                  <a:pt x="0" y="10000"/>
                </a:cubicBezTo>
              </a:path>
            </a:pathLst>
          </a:custGeom>
          <a:noFill/>
          <a:ln w="12700">
            <a:solidFill>
              <a:srgbClr val="FF3300"/>
            </a:solidFill>
            <a:round/>
            <a:headEnd type="triangl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2" name="Text Box 15"/>
          <p:cNvSpPr txBox="1">
            <a:spLocks noChangeArrowheads="1"/>
          </p:cNvSpPr>
          <p:nvPr/>
        </p:nvSpPr>
        <p:spPr bwMode="auto">
          <a:xfrm>
            <a:off x="4953000" y="5874146"/>
            <a:ext cx="901700" cy="4318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Вербальное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мышление</a:t>
            </a:r>
          </a:p>
        </p:txBody>
      </p:sp>
      <p:sp>
        <p:nvSpPr>
          <p:cNvPr id="193" name="Freeform 20"/>
          <p:cNvSpPr>
            <a:spLocks/>
          </p:cNvSpPr>
          <p:nvPr/>
        </p:nvSpPr>
        <p:spPr bwMode="auto">
          <a:xfrm>
            <a:off x="5854700" y="4953396"/>
            <a:ext cx="1679575" cy="1128713"/>
          </a:xfrm>
          <a:custGeom>
            <a:avLst/>
            <a:gdLst>
              <a:gd name="T0" fmla="*/ 0 w 23279"/>
              <a:gd name="T1" fmla="*/ 2147483647 h 15816"/>
              <a:gd name="T2" fmla="*/ 1402756235 w 23279"/>
              <a:gd name="T3" fmla="*/ 2147483647 h 15816"/>
              <a:gd name="T4" fmla="*/ 2147483647 w 23279"/>
              <a:gd name="T5" fmla="*/ 2147483647 h 15816"/>
              <a:gd name="T6" fmla="*/ 2147483647 w 23279"/>
              <a:gd name="T7" fmla="*/ 1218576853 h 15816"/>
              <a:gd name="T8" fmla="*/ 2147483647 w 23279"/>
              <a:gd name="T9" fmla="*/ 0 h 158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279" h="15816">
                <a:moveTo>
                  <a:pt x="0" y="15807"/>
                </a:moveTo>
                <a:cubicBezTo>
                  <a:pt x="634" y="15831"/>
                  <a:pt x="3032" y="15803"/>
                  <a:pt x="3735" y="15773"/>
                </a:cubicBezTo>
                <a:cubicBezTo>
                  <a:pt x="7834" y="14019"/>
                  <a:pt x="16422" y="10151"/>
                  <a:pt x="20223" y="8435"/>
                </a:cubicBezTo>
                <a:cubicBezTo>
                  <a:pt x="21859" y="6271"/>
                  <a:pt x="22215" y="5366"/>
                  <a:pt x="23279" y="3353"/>
                </a:cubicBezTo>
                <a:cubicBezTo>
                  <a:pt x="23000" y="2396"/>
                  <a:pt x="22582" y="1237"/>
                  <a:pt x="22042" y="0"/>
                </a:cubicBezTo>
              </a:path>
            </a:pathLst>
          </a:custGeom>
          <a:noFill/>
          <a:ln w="12700">
            <a:solidFill>
              <a:srgbClr val="80000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4" name="Freeform 21"/>
          <p:cNvSpPr>
            <a:spLocks/>
          </p:cNvSpPr>
          <p:nvPr/>
        </p:nvSpPr>
        <p:spPr bwMode="auto">
          <a:xfrm>
            <a:off x="5861050" y="5051821"/>
            <a:ext cx="673100" cy="889000"/>
          </a:xfrm>
          <a:custGeom>
            <a:avLst/>
            <a:gdLst>
              <a:gd name="T0" fmla="*/ 0 w 21168"/>
              <a:gd name="T1" fmla="*/ 698418664 h 31728"/>
              <a:gd name="T2" fmla="*/ 180916357 w 21168"/>
              <a:gd name="T3" fmla="*/ 698374701 h 31728"/>
              <a:gd name="T4" fmla="*/ 681066257 w 21168"/>
              <a:gd name="T5" fmla="*/ 294816110 h 31728"/>
              <a:gd name="T6" fmla="*/ 578977229 w 21168"/>
              <a:gd name="T7" fmla="*/ 0 h 3172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168" h="31728">
                <a:moveTo>
                  <a:pt x="0" y="31728"/>
                </a:moveTo>
                <a:lnTo>
                  <a:pt x="5623" y="31726"/>
                </a:lnTo>
                <a:cubicBezTo>
                  <a:pt x="12466" y="23448"/>
                  <a:pt x="14851" y="21194"/>
                  <a:pt x="21168" y="13393"/>
                </a:cubicBezTo>
                <a:cubicBezTo>
                  <a:pt x="20254" y="9137"/>
                  <a:pt x="19199" y="4837"/>
                  <a:pt x="17995" y="0"/>
                </a:cubicBezTo>
              </a:path>
            </a:pathLst>
          </a:custGeom>
          <a:noFill/>
          <a:ln w="12700">
            <a:solidFill>
              <a:srgbClr val="80000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5" name="Freeform 88"/>
          <p:cNvSpPr>
            <a:spLocks/>
          </p:cNvSpPr>
          <p:nvPr/>
        </p:nvSpPr>
        <p:spPr bwMode="auto">
          <a:xfrm>
            <a:off x="5854700" y="5064521"/>
            <a:ext cx="2441575" cy="1173163"/>
          </a:xfrm>
          <a:custGeom>
            <a:avLst/>
            <a:gdLst>
              <a:gd name="T0" fmla="*/ 0 w 11769"/>
              <a:gd name="T1" fmla="*/ 2147483647 h 15382"/>
              <a:gd name="T2" fmla="*/ 2147483647 w 11769"/>
              <a:gd name="T3" fmla="*/ 2147483647 h 15382"/>
              <a:gd name="T4" fmla="*/ 2147483647 w 11769"/>
              <a:gd name="T5" fmla="*/ 2147483647 h 15382"/>
              <a:gd name="T6" fmla="*/ 2147483647 w 11769"/>
              <a:gd name="T7" fmla="*/ 0 h 1538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769" h="15382">
                <a:moveTo>
                  <a:pt x="0" y="15356"/>
                </a:moveTo>
                <a:lnTo>
                  <a:pt x="1404" y="15382"/>
                </a:lnTo>
                <a:cubicBezTo>
                  <a:pt x="2704" y="13828"/>
                  <a:pt x="5775" y="10469"/>
                  <a:pt x="7705" y="8273"/>
                </a:cubicBezTo>
                <a:cubicBezTo>
                  <a:pt x="9351" y="5084"/>
                  <a:pt x="10702" y="2292"/>
                  <a:pt x="11769" y="0"/>
                </a:cubicBezTo>
              </a:path>
            </a:pathLst>
          </a:custGeom>
          <a:noFill/>
          <a:ln w="12700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6" name="Freeform 89"/>
          <p:cNvSpPr>
            <a:spLocks/>
          </p:cNvSpPr>
          <p:nvPr/>
        </p:nvSpPr>
        <p:spPr bwMode="auto">
          <a:xfrm>
            <a:off x="5854700" y="4780359"/>
            <a:ext cx="1998663" cy="1381125"/>
          </a:xfrm>
          <a:custGeom>
            <a:avLst/>
            <a:gdLst>
              <a:gd name="T0" fmla="*/ 0 w 16205"/>
              <a:gd name="T1" fmla="*/ 2147483647 h 27678"/>
              <a:gd name="T2" fmla="*/ 2147483647 w 16205"/>
              <a:gd name="T3" fmla="*/ 2147483647 h 27678"/>
              <a:gd name="T4" fmla="*/ 2147483647 w 16205"/>
              <a:gd name="T5" fmla="*/ 2094903254 h 27678"/>
              <a:gd name="T6" fmla="*/ 2147483647 w 16205"/>
              <a:gd name="T7" fmla="*/ 0 h 2767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6205" h="27678">
                <a:moveTo>
                  <a:pt x="0" y="27651"/>
                </a:moveTo>
                <a:cubicBezTo>
                  <a:pt x="1068" y="27693"/>
                  <a:pt x="1213" y="27695"/>
                  <a:pt x="2292" y="27605"/>
                </a:cubicBezTo>
                <a:cubicBezTo>
                  <a:pt x="5675" y="23935"/>
                  <a:pt x="9672" y="19878"/>
                  <a:pt x="12372" y="16851"/>
                </a:cubicBezTo>
                <a:cubicBezTo>
                  <a:pt x="13963" y="10172"/>
                  <a:pt x="15108" y="5159"/>
                  <a:pt x="16205" y="0"/>
                </a:cubicBezTo>
              </a:path>
            </a:pathLst>
          </a:custGeom>
          <a:noFill/>
          <a:ln w="12700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7" name="Freeform 90"/>
          <p:cNvSpPr>
            <a:spLocks/>
          </p:cNvSpPr>
          <p:nvPr/>
        </p:nvSpPr>
        <p:spPr bwMode="auto">
          <a:xfrm>
            <a:off x="5854700" y="4831159"/>
            <a:ext cx="1149350" cy="1181100"/>
          </a:xfrm>
          <a:custGeom>
            <a:avLst/>
            <a:gdLst>
              <a:gd name="T0" fmla="*/ 0 w 15632"/>
              <a:gd name="T1" fmla="*/ 2147483647 h 21290"/>
              <a:gd name="T2" fmla="*/ 1280901460 w 15632"/>
              <a:gd name="T3" fmla="*/ 2147483647 h 21290"/>
              <a:gd name="T4" fmla="*/ 2147483647 w 15632"/>
              <a:gd name="T5" fmla="*/ 1194446707 h 21290"/>
              <a:gd name="T6" fmla="*/ 2147483647 w 15632"/>
              <a:gd name="T7" fmla="*/ 0 h 2129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632" h="21290">
                <a:moveTo>
                  <a:pt x="0" y="21260"/>
                </a:moveTo>
                <a:cubicBezTo>
                  <a:pt x="1461" y="21294"/>
                  <a:pt x="1739" y="21302"/>
                  <a:pt x="3222" y="21269"/>
                </a:cubicBezTo>
                <a:cubicBezTo>
                  <a:pt x="6228" y="17494"/>
                  <a:pt x="11938" y="10503"/>
                  <a:pt x="14527" y="6992"/>
                </a:cubicBezTo>
                <a:cubicBezTo>
                  <a:pt x="14895" y="4055"/>
                  <a:pt x="15344" y="2972"/>
                  <a:pt x="15632" y="0"/>
                </a:cubicBezTo>
              </a:path>
            </a:pathLst>
          </a:custGeom>
          <a:noFill/>
          <a:ln w="12700">
            <a:solidFill>
              <a:srgbClr val="80000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8" name="Text Box 15"/>
          <p:cNvSpPr txBox="1">
            <a:spLocks noChangeArrowheads="1"/>
          </p:cNvSpPr>
          <p:nvPr/>
        </p:nvSpPr>
        <p:spPr bwMode="auto">
          <a:xfrm>
            <a:off x="388938" y="4521596"/>
            <a:ext cx="900112" cy="4318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Вербальное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imes New Roman" pitchFamily="18" charset="0"/>
              </a:rPr>
              <a:t>мышление</a:t>
            </a:r>
          </a:p>
        </p:txBody>
      </p:sp>
      <p:sp>
        <p:nvSpPr>
          <p:cNvPr id="199" name="Freeform 20"/>
          <p:cNvSpPr>
            <a:spLocks/>
          </p:cNvSpPr>
          <p:nvPr/>
        </p:nvSpPr>
        <p:spPr bwMode="auto">
          <a:xfrm>
            <a:off x="1289050" y="4446984"/>
            <a:ext cx="2009775" cy="360362"/>
          </a:xfrm>
          <a:custGeom>
            <a:avLst/>
            <a:gdLst>
              <a:gd name="T0" fmla="*/ 0 w 10000"/>
              <a:gd name="T1" fmla="*/ 378299992 h 10000"/>
              <a:gd name="T2" fmla="*/ 2147483647 w 10000"/>
              <a:gd name="T3" fmla="*/ 374310676 h 10000"/>
              <a:gd name="T4" fmla="*/ 2147483647 w 10000"/>
              <a:gd name="T5" fmla="*/ 0 h 10000"/>
              <a:gd name="T6" fmla="*/ 2147483647 w 10000"/>
              <a:gd name="T7" fmla="*/ 469296045 h 1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000">
                <a:moveTo>
                  <a:pt x="0" y="8061"/>
                </a:moveTo>
                <a:cubicBezTo>
                  <a:pt x="228" y="8125"/>
                  <a:pt x="1088" y="8052"/>
                  <a:pt x="1340" y="7976"/>
                </a:cubicBezTo>
                <a:cubicBezTo>
                  <a:pt x="4090" y="4225"/>
                  <a:pt x="5726" y="2408"/>
                  <a:pt x="7266" y="0"/>
                </a:cubicBezTo>
                <a:cubicBezTo>
                  <a:pt x="8095" y="3112"/>
                  <a:pt x="9282" y="7292"/>
                  <a:pt x="10000" y="10000"/>
                </a:cubicBezTo>
              </a:path>
            </a:pathLst>
          </a:custGeom>
          <a:noFill/>
          <a:ln w="12700">
            <a:solidFill>
              <a:srgbClr val="80000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0" name="Freeform 21"/>
          <p:cNvSpPr>
            <a:spLocks/>
          </p:cNvSpPr>
          <p:nvPr/>
        </p:nvSpPr>
        <p:spPr bwMode="auto">
          <a:xfrm>
            <a:off x="1292225" y="4137421"/>
            <a:ext cx="2897188" cy="819150"/>
          </a:xfrm>
          <a:custGeom>
            <a:avLst/>
            <a:gdLst>
              <a:gd name="T0" fmla="*/ 0 w 91079"/>
              <a:gd name="T1" fmla="*/ 607636036 h 22003"/>
              <a:gd name="T2" fmla="*/ 186136194 w 91079"/>
              <a:gd name="T3" fmla="*/ 607533470 h 22003"/>
              <a:gd name="T4" fmla="*/ 782117816 w 91079"/>
              <a:gd name="T5" fmla="*/ 0 h 22003"/>
              <a:gd name="T6" fmla="*/ 2147483647 w 91079"/>
              <a:gd name="T7" fmla="*/ 10207898 h 22003"/>
              <a:gd name="T8" fmla="*/ 2147483647 w 91079"/>
              <a:gd name="T9" fmla="*/ 787566505 h 22003"/>
              <a:gd name="T10" fmla="*/ 2147483647 w 91079"/>
              <a:gd name="T11" fmla="*/ 1134382397 h 220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91079" h="22003">
                <a:moveTo>
                  <a:pt x="0" y="11786"/>
                </a:moveTo>
                <a:cubicBezTo>
                  <a:pt x="4017" y="11862"/>
                  <a:pt x="4238" y="11731"/>
                  <a:pt x="5781" y="11784"/>
                </a:cubicBezTo>
                <a:cubicBezTo>
                  <a:pt x="13612" y="7096"/>
                  <a:pt x="16176" y="5420"/>
                  <a:pt x="24291" y="0"/>
                </a:cubicBezTo>
                <a:lnTo>
                  <a:pt x="88180" y="198"/>
                </a:lnTo>
                <a:cubicBezTo>
                  <a:pt x="89289" y="5773"/>
                  <a:pt x="90347" y="11148"/>
                  <a:pt x="91079" y="15276"/>
                </a:cubicBezTo>
                <a:cubicBezTo>
                  <a:pt x="90950" y="17919"/>
                  <a:pt x="90730" y="19067"/>
                  <a:pt x="89961" y="22003"/>
                </a:cubicBezTo>
              </a:path>
            </a:pathLst>
          </a:custGeom>
          <a:noFill/>
          <a:ln w="12700">
            <a:solidFill>
              <a:srgbClr val="80000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1" name="Freeform 88"/>
          <p:cNvSpPr>
            <a:spLocks/>
          </p:cNvSpPr>
          <p:nvPr/>
        </p:nvSpPr>
        <p:spPr bwMode="auto">
          <a:xfrm>
            <a:off x="1289050" y="4815284"/>
            <a:ext cx="990600" cy="133350"/>
          </a:xfrm>
          <a:custGeom>
            <a:avLst/>
            <a:gdLst>
              <a:gd name="T0" fmla="*/ 0 w 10000"/>
              <a:gd name="T1" fmla="*/ 2277730 h 24826"/>
              <a:gd name="T2" fmla="*/ 2147483647 w 10000"/>
              <a:gd name="T3" fmla="*/ 2349922 h 24826"/>
              <a:gd name="T4" fmla="*/ 2147483647 w 10000"/>
              <a:gd name="T5" fmla="*/ 0 h 24826"/>
              <a:gd name="T6" fmla="*/ 2147483647 w 10000"/>
              <a:gd name="T7" fmla="*/ 3814032 h 24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24826">
                <a:moveTo>
                  <a:pt x="0" y="14826"/>
                </a:moveTo>
                <a:lnTo>
                  <a:pt x="2939" y="15296"/>
                </a:lnTo>
                <a:cubicBezTo>
                  <a:pt x="4650" y="10960"/>
                  <a:pt x="6592" y="3446"/>
                  <a:pt x="7769" y="0"/>
                </a:cubicBezTo>
                <a:cubicBezTo>
                  <a:pt x="8826" y="11097"/>
                  <a:pt x="9142" y="16027"/>
                  <a:pt x="10000" y="24826"/>
                </a:cubicBezTo>
              </a:path>
            </a:pathLst>
          </a:custGeom>
          <a:noFill/>
          <a:ln w="12700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3" name="Freeform 89"/>
          <p:cNvSpPr>
            <a:spLocks/>
          </p:cNvSpPr>
          <p:nvPr/>
        </p:nvSpPr>
        <p:spPr bwMode="auto">
          <a:xfrm>
            <a:off x="1289050" y="4577159"/>
            <a:ext cx="1568450" cy="241300"/>
          </a:xfrm>
          <a:custGeom>
            <a:avLst/>
            <a:gdLst>
              <a:gd name="T0" fmla="*/ 0 w 10000"/>
              <a:gd name="T1" fmla="*/ 132597421 h 10253"/>
              <a:gd name="T2" fmla="*/ 2147483647 w 10000"/>
              <a:gd name="T3" fmla="*/ 131047669 h 10253"/>
              <a:gd name="T4" fmla="*/ 2147483647 w 10000"/>
              <a:gd name="T5" fmla="*/ 0 h 10253"/>
              <a:gd name="T6" fmla="*/ 2147483647 w 10000"/>
              <a:gd name="T7" fmla="*/ 78972221 h 102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0" h="10253">
                <a:moveTo>
                  <a:pt x="0" y="10180"/>
                </a:moveTo>
                <a:cubicBezTo>
                  <a:pt x="839" y="10290"/>
                  <a:pt x="953" y="10295"/>
                  <a:pt x="1801" y="10061"/>
                </a:cubicBezTo>
                <a:cubicBezTo>
                  <a:pt x="3359" y="8217"/>
                  <a:pt x="7319" y="2334"/>
                  <a:pt x="8964" y="0"/>
                </a:cubicBezTo>
                <a:cubicBezTo>
                  <a:pt x="9318" y="1846"/>
                  <a:pt x="9574" y="3532"/>
                  <a:pt x="10000" y="6063"/>
                </a:cubicBezTo>
              </a:path>
            </a:pathLst>
          </a:custGeom>
          <a:noFill/>
          <a:ln w="12700">
            <a:solidFill>
              <a:srgbClr val="80000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4" name="Freeform 90"/>
          <p:cNvSpPr>
            <a:spLocks/>
          </p:cNvSpPr>
          <p:nvPr/>
        </p:nvSpPr>
        <p:spPr bwMode="auto">
          <a:xfrm>
            <a:off x="1289050" y="4229496"/>
            <a:ext cx="2489200" cy="438150"/>
          </a:xfrm>
          <a:custGeom>
            <a:avLst/>
            <a:gdLst>
              <a:gd name="T0" fmla="*/ 0 w 10259"/>
              <a:gd name="T1" fmla="*/ 501164706 h 12779"/>
              <a:gd name="T2" fmla="*/ 2147483647 w 10259"/>
              <a:gd name="T3" fmla="*/ 501890042 h 12779"/>
              <a:gd name="T4" fmla="*/ 2147483647 w 10259"/>
              <a:gd name="T5" fmla="*/ 0 h 12779"/>
              <a:gd name="T6" fmla="*/ 2147483647 w 10259"/>
              <a:gd name="T7" fmla="*/ 4190934 h 12779"/>
              <a:gd name="T8" fmla="*/ 2147483647 w 10259"/>
              <a:gd name="T9" fmla="*/ 339939872 h 12779"/>
              <a:gd name="T10" fmla="*/ 2147483647 w 10259"/>
              <a:gd name="T11" fmla="*/ 514946014 h 127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259" h="12779">
                <a:moveTo>
                  <a:pt x="0" y="12437"/>
                </a:moveTo>
                <a:cubicBezTo>
                  <a:pt x="443" y="12505"/>
                  <a:pt x="527" y="12522"/>
                  <a:pt x="976" y="12455"/>
                </a:cubicBezTo>
                <a:cubicBezTo>
                  <a:pt x="1459" y="10128"/>
                  <a:pt x="2590" y="3479"/>
                  <a:pt x="3232" y="0"/>
                </a:cubicBezTo>
                <a:lnTo>
                  <a:pt x="10022" y="104"/>
                </a:lnTo>
                <a:cubicBezTo>
                  <a:pt x="10140" y="3869"/>
                  <a:pt x="10166" y="4943"/>
                  <a:pt x="10259" y="8436"/>
                </a:cubicBezTo>
                <a:cubicBezTo>
                  <a:pt x="10163" y="10140"/>
                  <a:pt x="10118" y="10606"/>
                  <a:pt x="9914" y="12779"/>
                </a:cubicBezTo>
              </a:path>
            </a:pathLst>
          </a:custGeom>
          <a:noFill/>
          <a:ln w="12700">
            <a:solidFill>
              <a:srgbClr val="800000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5" name="Text Box 35"/>
          <p:cNvSpPr txBox="1">
            <a:spLocks noChangeArrowheads="1"/>
          </p:cNvSpPr>
          <p:nvPr/>
        </p:nvSpPr>
        <p:spPr bwMode="auto">
          <a:xfrm>
            <a:off x="330200" y="351235"/>
            <a:ext cx="8569325" cy="4320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Корниенко А.Ф.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сознания и вербального мышления в порождении и понимании речи </a:t>
            </a:r>
            <a:endParaRPr lang="ru-RU" sz="1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Гуманитарные научные исследования.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316-320</a:t>
            </a:r>
            <a:endParaRPr lang="ru-RU" altLang="ru-RU" sz="1400" dirty="0">
              <a:solidFill>
                <a:srgbClr val="0070C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07" name="Text Box 134"/>
          <p:cNvSpPr txBox="1">
            <a:spLocks noChangeArrowheads="1"/>
          </p:cNvSpPr>
          <p:nvPr/>
        </p:nvSpPr>
        <p:spPr bwMode="auto">
          <a:xfrm>
            <a:off x="1793478" y="120360"/>
            <a:ext cx="5547519" cy="24765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 spc="100" dirty="0" smtClean="0">
                <a:latin typeface="Times New Roman" pitchFamily="18" charset="0"/>
                <a:cs typeface="Times New Roman" pitchFamily="18" charset="0"/>
              </a:rPr>
              <a:t>Психологические механизмы понимания речи</a:t>
            </a:r>
            <a:endParaRPr lang="ru-RU" altLang="ru-RU" sz="1400" b="1" spc="100" dirty="0">
              <a:latin typeface="Arial" charset="0"/>
            </a:endParaRPr>
          </a:p>
        </p:txBody>
      </p:sp>
      <p:sp>
        <p:nvSpPr>
          <p:cNvPr id="208" name="Text Box 32"/>
          <p:cNvSpPr txBox="1">
            <a:spLocks noChangeArrowheads="1"/>
          </p:cNvSpPr>
          <p:nvPr/>
        </p:nvSpPr>
        <p:spPr bwMode="auto">
          <a:xfrm>
            <a:off x="1483873" y="5860468"/>
            <a:ext cx="936000" cy="195558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dirty="0" err="1" smtClean="0">
                <a:latin typeface="Times New Roman" pitchFamily="18" charset="0"/>
                <a:cs typeface="Times New Roman" pitchFamily="18" charset="0"/>
              </a:rPr>
              <a:t>Осознавание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209" name="Freeform 20"/>
          <p:cNvSpPr>
            <a:spLocks/>
          </p:cNvSpPr>
          <p:nvPr/>
        </p:nvSpPr>
        <p:spPr bwMode="auto">
          <a:xfrm>
            <a:off x="2419652" y="6030618"/>
            <a:ext cx="939616" cy="43067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2272 h 7754"/>
              <a:gd name="connsiteX1" fmla="*/ 1384 w 10000"/>
              <a:gd name="connsiteY1" fmla="*/ 2804 h 7754"/>
              <a:gd name="connsiteX2" fmla="*/ 5627 w 10000"/>
              <a:gd name="connsiteY2" fmla="*/ 635 h 7754"/>
              <a:gd name="connsiteX3" fmla="*/ 10000 w 10000"/>
              <a:gd name="connsiteY3" fmla="*/ 7754 h 7754"/>
              <a:gd name="connsiteX0" fmla="*/ 0 w 10000"/>
              <a:gd name="connsiteY0" fmla="*/ 3577 h 10647"/>
              <a:gd name="connsiteX1" fmla="*/ 1384 w 10000"/>
              <a:gd name="connsiteY1" fmla="*/ 4263 h 10647"/>
              <a:gd name="connsiteX2" fmla="*/ 5738 w 10000"/>
              <a:gd name="connsiteY2" fmla="*/ 540 h 10647"/>
              <a:gd name="connsiteX3" fmla="*/ 10000 w 10000"/>
              <a:gd name="connsiteY3" fmla="*/ 10647 h 10647"/>
              <a:gd name="connsiteX0" fmla="*/ 0 w 10000"/>
              <a:gd name="connsiteY0" fmla="*/ 3577 h 10647"/>
              <a:gd name="connsiteX1" fmla="*/ 1384 w 10000"/>
              <a:gd name="connsiteY1" fmla="*/ 4263 h 10647"/>
              <a:gd name="connsiteX2" fmla="*/ 5738 w 10000"/>
              <a:gd name="connsiteY2" fmla="*/ 540 h 10647"/>
              <a:gd name="connsiteX3" fmla="*/ 10000 w 10000"/>
              <a:gd name="connsiteY3" fmla="*/ 10647 h 10647"/>
              <a:gd name="connsiteX0" fmla="*/ 0 w 10000"/>
              <a:gd name="connsiteY0" fmla="*/ 4400 h 11470"/>
              <a:gd name="connsiteX1" fmla="*/ 1384 w 10000"/>
              <a:gd name="connsiteY1" fmla="*/ 5086 h 11470"/>
              <a:gd name="connsiteX2" fmla="*/ 5738 w 10000"/>
              <a:gd name="connsiteY2" fmla="*/ 1363 h 11470"/>
              <a:gd name="connsiteX3" fmla="*/ 10000 w 10000"/>
              <a:gd name="connsiteY3" fmla="*/ 11470 h 11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1470">
                <a:moveTo>
                  <a:pt x="0" y="4400"/>
                </a:moveTo>
                <a:cubicBezTo>
                  <a:pt x="403" y="4145"/>
                  <a:pt x="893" y="5342"/>
                  <a:pt x="1384" y="5086"/>
                </a:cubicBezTo>
                <a:cubicBezTo>
                  <a:pt x="2934" y="5388"/>
                  <a:pt x="4262" y="3838"/>
                  <a:pt x="5738" y="1363"/>
                </a:cubicBezTo>
                <a:cubicBezTo>
                  <a:pt x="6887" y="-824"/>
                  <a:pt x="9258" y="-2084"/>
                  <a:pt x="10000" y="11470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0" name="Freeform 20"/>
          <p:cNvSpPr>
            <a:spLocks/>
          </p:cNvSpPr>
          <p:nvPr/>
        </p:nvSpPr>
        <p:spPr bwMode="auto">
          <a:xfrm>
            <a:off x="2422617" y="5978967"/>
            <a:ext cx="877045" cy="38082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9080 h 9080"/>
              <a:gd name="connsiteX1" fmla="*/ 2094 w 10000"/>
              <a:gd name="connsiteY1" fmla="*/ 7597 h 9080"/>
              <a:gd name="connsiteX2" fmla="*/ 6676 w 10000"/>
              <a:gd name="connsiteY2" fmla="*/ 1674 h 9080"/>
              <a:gd name="connsiteX3" fmla="*/ 10000 w 10000"/>
              <a:gd name="connsiteY3" fmla="*/ 6292 h 9080"/>
              <a:gd name="connsiteX0" fmla="*/ 0 w 10000"/>
              <a:gd name="connsiteY0" fmla="*/ 11487 h 11487"/>
              <a:gd name="connsiteX1" fmla="*/ 2094 w 10000"/>
              <a:gd name="connsiteY1" fmla="*/ 9854 h 11487"/>
              <a:gd name="connsiteX2" fmla="*/ 6996 w 10000"/>
              <a:gd name="connsiteY2" fmla="*/ 734 h 11487"/>
              <a:gd name="connsiteX3" fmla="*/ 10000 w 10000"/>
              <a:gd name="connsiteY3" fmla="*/ 8417 h 11487"/>
              <a:gd name="connsiteX0" fmla="*/ 0 w 10000"/>
              <a:gd name="connsiteY0" fmla="*/ 11487 h 11487"/>
              <a:gd name="connsiteX1" fmla="*/ 2094 w 10000"/>
              <a:gd name="connsiteY1" fmla="*/ 9854 h 11487"/>
              <a:gd name="connsiteX2" fmla="*/ 6996 w 10000"/>
              <a:gd name="connsiteY2" fmla="*/ 734 h 11487"/>
              <a:gd name="connsiteX3" fmla="*/ 10000 w 10000"/>
              <a:gd name="connsiteY3" fmla="*/ 8417 h 11487"/>
              <a:gd name="connsiteX0" fmla="*/ 0 w 10000"/>
              <a:gd name="connsiteY0" fmla="*/ 11487 h 11487"/>
              <a:gd name="connsiteX1" fmla="*/ 2094 w 10000"/>
              <a:gd name="connsiteY1" fmla="*/ 9854 h 11487"/>
              <a:gd name="connsiteX2" fmla="*/ 6996 w 10000"/>
              <a:gd name="connsiteY2" fmla="*/ 734 h 11487"/>
              <a:gd name="connsiteX3" fmla="*/ 10000 w 10000"/>
              <a:gd name="connsiteY3" fmla="*/ 8417 h 11487"/>
              <a:gd name="connsiteX0" fmla="*/ 0 w 10000"/>
              <a:gd name="connsiteY0" fmla="*/ 11487 h 11487"/>
              <a:gd name="connsiteX1" fmla="*/ 2094 w 10000"/>
              <a:gd name="connsiteY1" fmla="*/ 9854 h 11487"/>
              <a:gd name="connsiteX2" fmla="*/ 6996 w 10000"/>
              <a:gd name="connsiteY2" fmla="*/ 734 h 11487"/>
              <a:gd name="connsiteX3" fmla="*/ 10000 w 10000"/>
              <a:gd name="connsiteY3" fmla="*/ 8417 h 11487"/>
              <a:gd name="connsiteX0" fmla="*/ 0 w 10080"/>
              <a:gd name="connsiteY0" fmla="*/ 16901 h 16901"/>
              <a:gd name="connsiteX1" fmla="*/ 2094 w 10080"/>
              <a:gd name="connsiteY1" fmla="*/ 15268 h 16901"/>
              <a:gd name="connsiteX2" fmla="*/ 6996 w 10080"/>
              <a:gd name="connsiteY2" fmla="*/ 6148 h 16901"/>
              <a:gd name="connsiteX3" fmla="*/ 10080 w 10080"/>
              <a:gd name="connsiteY3" fmla="*/ 4740 h 16901"/>
              <a:gd name="connsiteX0" fmla="*/ 0 w 10080"/>
              <a:gd name="connsiteY0" fmla="*/ 13465 h 13465"/>
              <a:gd name="connsiteX1" fmla="*/ 2094 w 10080"/>
              <a:gd name="connsiteY1" fmla="*/ 11832 h 13465"/>
              <a:gd name="connsiteX2" fmla="*/ 6996 w 10080"/>
              <a:gd name="connsiteY2" fmla="*/ 2712 h 13465"/>
              <a:gd name="connsiteX3" fmla="*/ 10080 w 10080"/>
              <a:gd name="connsiteY3" fmla="*/ 1304 h 13465"/>
              <a:gd name="connsiteX0" fmla="*/ 0 w 10080"/>
              <a:gd name="connsiteY0" fmla="*/ 14225 h 14225"/>
              <a:gd name="connsiteX1" fmla="*/ 2094 w 10080"/>
              <a:gd name="connsiteY1" fmla="*/ 12592 h 14225"/>
              <a:gd name="connsiteX2" fmla="*/ 7915 w 10080"/>
              <a:gd name="connsiteY2" fmla="*/ 874 h 14225"/>
              <a:gd name="connsiteX3" fmla="*/ 10080 w 10080"/>
              <a:gd name="connsiteY3" fmla="*/ 2064 h 14225"/>
              <a:gd name="connsiteX0" fmla="*/ 0 w 10080"/>
              <a:gd name="connsiteY0" fmla="*/ 14225 h 14225"/>
              <a:gd name="connsiteX1" fmla="*/ 2094 w 10080"/>
              <a:gd name="connsiteY1" fmla="*/ 12592 h 14225"/>
              <a:gd name="connsiteX2" fmla="*/ 7915 w 10080"/>
              <a:gd name="connsiteY2" fmla="*/ 874 h 14225"/>
              <a:gd name="connsiteX3" fmla="*/ 10080 w 10080"/>
              <a:gd name="connsiteY3" fmla="*/ 2064 h 14225"/>
              <a:gd name="connsiteX0" fmla="*/ 0 w 10080"/>
              <a:gd name="connsiteY0" fmla="*/ 14225 h 14225"/>
              <a:gd name="connsiteX1" fmla="*/ 2094 w 10080"/>
              <a:gd name="connsiteY1" fmla="*/ 12592 h 14225"/>
              <a:gd name="connsiteX2" fmla="*/ 7915 w 10080"/>
              <a:gd name="connsiteY2" fmla="*/ 874 h 14225"/>
              <a:gd name="connsiteX3" fmla="*/ 10080 w 10080"/>
              <a:gd name="connsiteY3" fmla="*/ 2064 h 14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80" h="14225">
                <a:moveTo>
                  <a:pt x="0" y="14225"/>
                </a:moveTo>
                <a:cubicBezTo>
                  <a:pt x="435" y="13867"/>
                  <a:pt x="1563" y="12949"/>
                  <a:pt x="2094" y="12592"/>
                </a:cubicBezTo>
                <a:cubicBezTo>
                  <a:pt x="3767" y="13014"/>
                  <a:pt x="7080" y="3047"/>
                  <a:pt x="7915" y="874"/>
                </a:cubicBezTo>
                <a:cubicBezTo>
                  <a:pt x="8677" y="404"/>
                  <a:pt x="8720" y="-1365"/>
                  <a:pt x="10080" y="2064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1" name="Freeform 20"/>
          <p:cNvSpPr>
            <a:spLocks/>
          </p:cNvSpPr>
          <p:nvPr/>
        </p:nvSpPr>
        <p:spPr bwMode="auto">
          <a:xfrm>
            <a:off x="2415771" y="5917650"/>
            <a:ext cx="792000" cy="63851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7636 h 8556"/>
              <a:gd name="connsiteX1" fmla="*/ 1495 w 10000"/>
              <a:gd name="connsiteY1" fmla="*/ 8511 h 8556"/>
              <a:gd name="connsiteX2" fmla="*/ 6676 w 10000"/>
              <a:gd name="connsiteY2" fmla="*/ 230 h 8556"/>
              <a:gd name="connsiteX3" fmla="*/ 10000 w 10000"/>
              <a:gd name="connsiteY3" fmla="*/ 4848 h 8556"/>
              <a:gd name="connsiteX0" fmla="*/ 0 w 10088"/>
              <a:gd name="connsiteY0" fmla="*/ 11695 h 12770"/>
              <a:gd name="connsiteX1" fmla="*/ 1495 w 10088"/>
              <a:gd name="connsiteY1" fmla="*/ 12717 h 12770"/>
              <a:gd name="connsiteX2" fmla="*/ 6676 w 10088"/>
              <a:gd name="connsiteY2" fmla="*/ 3039 h 12770"/>
              <a:gd name="connsiteX3" fmla="*/ 10088 w 10088"/>
              <a:gd name="connsiteY3" fmla="*/ 2923 h 12770"/>
              <a:gd name="connsiteX0" fmla="*/ 0 w 10088"/>
              <a:gd name="connsiteY0" fmla="*/ 11695 h 11695"/>
              <a:gd name="connsiteX1" fmla="*/ 3886 w 10088"/>
              <a:gd name="connsiteY1" fmla="*/ 9960 h 11695"/>
              <a:gd name="connsiteX2" fmla="*/ 6676 w 10088"/>
              <a:gd name="connsiteY2" fmla="*/ 3039 h 11695"/>
              <a:gd name="connsiteX3" fmla="*/ 10088 w 10088"/>
              <a:gd name="connsiteY3" fmla="*/ 2923 h 11695"/>
              <a:gd name="connsiteX0" fmla="*/ 0 w 10088"/>
              <a:gd name="connsiteY0" fmla="*/ 11695 h 11695"/>
              <a:gd name="connsiteX1" fmla="*/ 3886 w 10088"/>
              <a:gd name="connsiteY1" fmla="*/ 9960 h 11695"/>
              <a:gd name="connsiteX2" fmla="*/ 6676 w 10088"/>
              <a:gd name="connsiteY2" fmla="*/ 3039 h 11695"/>
              <a:gd name="connsiteX3" fmla="*/ 10088 w 10088"/>
              <a:gd name="connsiteY3" fmla="*/ 2923 h 11695"/>
              <a:gd name="connsiteX0" fmla="*/ 0 w 10088"/>
              <a:gd name="connsiteY0" fmla="*/ 8772 h 8772"/>
              <a:gd name="connsiteX1" fmla="*/ 3886 w 10088"/>
              <a:gd name="connsiteY1" fmla="*/ 7037 h 8772"/>
              <a:gd name="connsiteX2" fmla="*/ 10088 w 10088"/>
              <a:gd name="connsiteY2" fmla="*/ 0 h 8772"/>
              <a:gd name="connsiteX0" fmla="*/ 0 w 10000"/>
              <a:gd name="connsiteY0" fmla="*/ 35140 h 35140"/>
              <a:gd name="connsiteX1" fmla="*/ 3852 w 10000"/>
              <a:gd name="connsiteY1" fmla="*/ 33162 h 35140"/>
              <a:gd name="connsiteX2" fmla="*/ 10000 w 10000"/>
              <a:gd name="connsiteY2" fmla="*/ 0 h 35140"/>
              <a:gd name="connsiteX0" fmla="*/ 0 w 10000"/>
              <a:gd name="connsiteY0" fmla="*/ 35140 h 35140"/>
              <a:gd name="connsiteX1" fmla="*/ 3940 w 10000"/>
              <a:gd name="connsiteY1" fmla="*/ 30020 h 35140"/>
              <a:gd name="connsiteX2" fmla="*/ 10000 w 10000"/>
              <a:gd name="connsiteY2" fmla="*/ 0 h 35140"/>
              <a:gd name="connsiteX0" fmla="*/ 0 w 10000"/>
              <a:gd name="connsiteY0" fmla="*/ 28855 h 28855"/>
              <a:gd name="connsiteX1" fmla="*/ 3940 w 10000"/>
              <a:gd name="connsiteY1" fmla="*/ 23735 h 28855"/>
              <a:gd name="connsiteX2" fmla="*/ 10000 w 10000"/>
              <a:gd name="connsiteY2" fmla="*/ 0 h 28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28855">
                <a:moveTo>
                  <a:pt x="0" y="28855"/>
                </a:moveTo>
                <a:cubicBezTo>
                  <a:pt x="431" y="28422"/>
                  <a:pt x="3414" y="24167"/>
                  <a:pt x="3940" y="23735"/>
                </a:cubicBezTo>
                <a:cubicBezTo>
                  <a:pt x="5606" y="22068"/>
                  <a:pt x="8719" y="1671"/>
                  <a:pt x="10000" y="0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2" name="Freeform 20"/>
          <p:cNvSpPr>
            <a:spLocks/>
          </p:cNvSpPr>
          <p:nvPr/>
        </p:nvSpPr>
        <p:spPr bwMode="auto">
          <a:xfrm>
            <a:off x="2415771" y="5868513"/>
            <a:ext cx="656421" cy="74282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7636 h 8556"/>
              <a:gd name="connsiteX1" fmla="*/ 1495 w 10000"/>
              <a:gd name="connsiteY1" fmla="*/ 8511 h 8556"/>
              <a:gd name="connsiteX2" fmla="*/ 6676 w 10000"/>
              <a:gd name="connsiteY2" fmla="*/ 230 h 8556"/>
              <a:gd name="connsiteX3" fmla="*/ 10000 w 10000"/>
              <a:gd name="connsiteY3" fmla="*/ 4848 h 8556"/>
              <a:gd name="connsiteX0" fmla="*/ 0 w 10088"/>
              <a:gd name="connsiteY0" fmla="*/ 11695 h 12770"/>
              <a:gd name="connsiteX1" fmla="*/ 1495 w 10088"/>
              <a:gd name="connsiteY1" fmla="*/ 12717 h 12770"/>
              <a:gd name="connsiteX2" fmla="*/ 6676 w 10088"/>
              <a:gd name="connsiteY2" fmla="*/ 3039 h 12770"/>
              <a:gd name="connsiteX3" fmla="*/ 10088 w 10088"/>
              <a:gd name="connsiteY3" fmla="*/ 2923 h 12770"/>
              <a:gd name="connsiteX0" fmla="*/ 0 w 10088"/>
              <a:gd name="connsiteY0" fmla="*/ 10880 h 11955"/>
              <a:gd name="connsiteX1" fmla="*/ 1495 w 10088"/>
              <a:gd name="connsiteY1" fmla="*/ 11902 h 11955"/>
              <a:gd name="connsiteX2" fmla="*/ 4727 w 10088"/>
              <a:gd name="connsiteY2" fmla="*/ 6358 h 11955"/>
              <a:gd name="connsiteX3" fmla="*/ 10088 w 10088"/>
              <a:gd name="connsiteY3" fmla="*/ 2108 h 11955"/>
              <a:gd name="connsiteX0" fmla="*/ 0 w 8317"/>
              <a:gd name="connsiteY0" fmla="*/ 12077 h 13152"/>
              <a:gd name="connsiteX1" fmla="*/ 1495 w 8317"/>
              <a:gd name="connsiteY1" fmla="*/ 13099 h 13152"/>
              <a:gd name="connsiteX2" fmla="*/ 4727 w 8317"/>
              <a:gd name="connsiteY2" fmla="*/ 7555 h 13152"/>
              <a:gd name="connsiteX3" fmla="*/ 8317 w 8317"/>
              <a:gd name="connsiteY3" fmla="*/ 1927 h 13152"/>
              <a:gd name="connsiteX0" fmla="*/ 0 w 10000"/>
              <a:gd name="connsiteY0" fmla="*/ 7785 h 8602"/>
              <a:gd name="connsiteX1" fmla="*/ 1798 w 10000"/>
              <a:gd name="connsiteY1" fmla="*/ 8562 h 8602"/>
              <a:gd name="connsiteX2" fmla="*/ 5684 w 10000"/>
              <a:gd name="connsiteY2" fmla="*/ 4346 h 8602"/>
              <a:gd name="connsiteX3" fmla="*/ 10000 w 10000"/>
              <a:gd name="connsiteY3" fmla="*/ 67 h 8602"/>
              <a:gd name="connsiteX0" fmla="*/ 0 w 10000"/>
              <a:gd name="connsiteY0" fmla="*/ 9101 h 10051"/>
              <a:gd name="connsiteX1" fmla="*/ 1798 w 10000"/>
              <a:gd name="connsiteY1" fmla="*/ 10004 h 10051"/>
              <a:gd name="connsiteX2" fmla="*/ 5684 w 10000"/>
              <a:gd name="connsiteY2" fmla="*/ 5103 h 10051"/>
              <a:gd name="connsiteX3" fmla="*/ 10000 w 10000"/>
              <a:gd name="connsiteY3" fmla="*/ 129 h 10051"/>
              <a:gd name="connsiteX0" fmla="*/ 0 w 10053"/>
              <a:gd name="connsiteY0" fmla="*/ 26049 h 26999"/>
              <a:gd name="connsiteX1" fmla="*/ 1798 w 10053"/>
              <a:gd name="connsiteY1" fmla="*/ 26952 h 26999"/>
              <a:gd name="connsiteX2" fmla="*/ 5684 w 10053"/>
              <a:gd name="connsiteY2" fmla="*/ 22051 h 26999"/>
              <a:gd name="connsiteX3" fmla="*/ 10053 w 10053"/>
              <a:gd name="connsiteY3" fmla="*/ 22 h 26999"/>
              <a:gd name="connsiteX0" fmla="*/ 0 w 10053"/>
              <a:gd name="connsiteY0" fmla="*/ 26027 h 26977"/>
              <a:gd name="connsiteX1" fmla="*/ 1798 w 10053"/>
              <a:gd name="connsiteY1" fmla="*/ 26930 h 26977"/>
              <a:gd name="connsiteX2" fmla="*/ 5684 w 10053"/>
              <a:gd name="connsiteY2" fmla="*/ 22029 h 26977"/>
              <a:gd name="connsiteX3" fmla="*/ 10053 w 10053"/>
              <a:gd name="connsiteY3" fmla="*/ 0 h 26977"/>
              <a:gd name="connsiteX0" fmla="*/ 0 w 10053"/>
              <a:gd name="connsiteY0" fmla="*/ 26027 h 26977"/>
              <a:gd name="connsiteX1" fmla="*/ 1798 w 10053"/>
              <a:gd name="connsiteY1" fmla="*/ 26930 h 26977"/>
              <a:gd name="connsiteX2" fmla="*/ 10053 w 10053"/>
              <a:gd name="connsiteY2" fmla="*/ 0 h 26977"/>
              <a:gd name="connsiteX0" fmla="*/ 0 w 10053"/>
              <a:gd name="connsiteY0" fmla="*/ 26027 h 26027"/>
              <a:gd name="connsiteX1" fmla="*/ 4247 w 10053"/>
              <a:gd name="connsiteY1" fmla="*/ 24494 h 26027"/>
              <a:gd name="connsiteX2" fmla="*/ 10053 w 10053"/>
              <a:gd name="connsiteY2" fmla="*/ 0 h 26027"/>
              <a:gd name="connsiteX0" fmla="*/ 0 w 10053"/>
              <a:gd name="connsiteY0" fmla="*/ 26027 h 26027"/>
              <a:gd name="connsiteX1" fmla="*/ 4779 w 10053"/>
              <a:gd name="connsiteY1" fmla="*/ 22058 h 26027"/>
              <a:gd name="connsiteX2" fmla="*/ 10053 w 10053"/>
              <a:gd name="connsiteY2" fmla="*/ 0 h 26027"/>
              <a:gd name="connsiteX0" fmla="*/ 0 w 10053"/>
              <a:gd name="connsiteY0" fmla="*/ 26027 h 26027"/>
              <a:gd name="connsiteX1" fmla="*/ 5418 w 10053"/>
              <a:gd name="connsiteY1" fmla="*/ 22058 h 26027"/>
              <a:gd name="connsiteX2" fmla="*/ 10053 w 10053"/>
              <a:gd name="connsiteY2" fmla="*/ 0 h 26027"/>
              <a:gd name="connsiteX0" fmla="*/ 0 w 10053"/>
              <a:gd name="connsiteY0" fmla="*/ 26027 h 26027"/>
              <a:gd name="connsiteX1" fmla="*/ 5418 w 10053"/>
              <a:gd name="connsiteY1" fmla="*/ 22058 h 26027"/>
              <a:gd name="connsiteX2" fmla="*/ 10053 w 10053"/>
              <a:gd name="connsiteY2" fmla="*/ 0 h 26027"/>
              <a:gd name="connsiteX0" fmla="*/ 0 w 10053"/>
              <a:gd name="connsiteY0" fmla="*/ 26027 h 26027"/>
              <a:gd name="connsiteX1" fmla="*/ 4992 w 10053"/>
              <a:gd name="connsiteY1" fmla="*/ 22058 h 26027"/>
              <a:gd name="connsiteX2" fmla="*/ 10053 w 10053"/>
              <a:gd name="connsiteY2" fmla="*/ 0 h 26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53" h="26027">
                <a:moveTo>
                  <a:pt x="0" y="26027"/>
                </a:moveTo>
                <a:cubicBezTo>
                  <a:pt x="523" y="25691"/>
                  <a:pt x="4353" y="22393"/>
                  <a:pt x="4992" y="22058"/>
                </a:cubicBezTo>
                <a:cubicBezTo>
                  <a:pt x="6828" y="15284"/>
                  <a:pt x="8333" y="5610"/>
                  <a:pt x="10053" y="0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3" name="Freeform 20"/>
          <p:cNvSpPr>
            <a:spLocks/>
          </p:cNvSpPr>
          <p:nvPr/>
        </p:nvSpPr>
        <p:spPr bwMode="auto">
          <a:xfrm>
            <a:off x="2422725" y="5851852"/>
            <a:ext cx="392188" cy="53421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7636 h 8556"/>
              <a:gd name="connsiteX1" fmla="*/ 1495 w 10000"/>
              <a:gd name="connsiteY1" fmla="*/ 8511 h 8556"/>
              <a:gd name="connsiteX2" fmla="*/ 6676 w 10000"/>
              <a:gd name="connsiteY2" fmla="*/ 230 h 8556"/>
              <a:gd name="connsiteX3" fmla="*/ 10000 w 10000"/>
              <a:gd name="connsiteY3" fmla="*/ 4848 h 8556"/>
              <a:gd name="connsiteX0" fmla="*/ 0 w 10088"/>
              <a:gd name="connsiteY0" fmla="*/ 11695 h 12770"/>
              <a:gd name="connsiteX1" fmla="*/ 1495 w 10088"/>
              <a:gd name="connsiteY1" fmla="*/ 12717 h 12770"/>
              <a:gd name="connsiteX2" fmla="*/ 6676 w 10088"/>
              <a:gd name="connsiteY2" fmla="*/ 3039 h 12770"/>
              <a:gd name="connsiteX3" fmla="*/ 10088 w 10088"/>
              <a:gd name="connsiteY3" fmla="*/ 2923 h 12770"/>
              <a:gd name="connsiteX0" fmla="*/ 0 w 10088"/>
              <a:gd name="connsiteY0" fmla="*/ 10880 h 11955"/>
              <a:gd name="connsiteX1" fmla="*/ 1495 w 10088"/>
              <a:gd name="connsiteY1" fmla="*/ 11902 h 11955"/>
              <a:gd name="connsiteX2" fmla="*/ 4727 w 10088"/>
              <a:gd name="connsiteY2" fmla="*/ 6358 h 11955"/>
              <a:gd name="connsiteX3" fmla="*/ 10088 w 10088"/>
              <a:gd name="connsiteY3" fmla="*/ 2108 h 11955"/>
              <a:gd name="connsiteX0" fmla="*/ 0 w 8317"/>
              <a:gd name="connsiteY0" fmla="*/ 12077 h 13152"/>
              <a:gd name="connsiteX1" fmla="*/ 1495 w 8317"/>
              <a:gd name="connsiteY1" fmla="*/ 13099 h 13152"/>
              <a:gd name="connsiteX2" fmla="*/ 4727 w 8317"/>
              <a:gd name="connsiteY2" fmla="*/ 7555 h 13152"/>
              <a:gd name="connsiteX3" fmla="*/ 8317 w 8317"/>
              <a:gd name="connsiteY3" fmla="*/ 1927 h 13152"/>
              <a:gd name="connsiteX0" fmla="*/ 0 w 10000"/>
              <a:gd name="connsiteY0" fmla="*/ 7785 h 8602"/>
              <a:gd name="connsiteX1" fmla="*/ 1798 w 10000"/>
              <a:gd name="connsiteY1" fmla="*/ 8562 h 8602"/>
              <a:gd name="connsiteX2" fmla="*/ 5684 w 10000"/>
              <a:gd name="connsiteY2" fmla="*/ 4346 h 8602"/>
              <a:gd name="connsiteX3" fmla="*/ 10000 w 10000"/>
              <a:gd name="connsiteY3" fmla="*/ 67 h 8602"/>
              <a:gd name="connsiteX0" fmla="*/ 0 w 10000"/>
              <a:gd name="connsiteY0" fmla="*/ 9101 h 10051"/>
              <a:gd name="connsiteX1" fmla="*/ 1798 w 10000"/>
              <a:gd name="connsiteY1" fmla="*/ 10004 h 10051"/>
              <a:gd name="connsiteX2" fmla="*/ 5684 w 10000"/>
              <a:gd name="connsiteY2" fmla="*/ 5103 h 10051"/>
              <a:gd name="connsiteX3" fmla="*/ 10000 w 10000"/>
              <a:gd name="connsiteY3" fmla="*/ 129 h 10051"/>
              <a:gd name="connsiteX0" fmla="*/ 0 w 10000"/>
              <a:gd name="connsiteY0" fmla="*/ 8972 h 9922"/>
              <a:gd name="connsiteX1" fmla="*/ 1798 w 10000"/>
              <a:gd name="connsiteY1" fmla="*/ 9875 h 9922"/>
              <a:gd name="connsiteX2" fmla="*/ 10000 w 10000"/>
              <a:gd name="connsiteY2" fmla="*/ 0 h 9922"/>
              <a:gd name="connsiteX0" fmla="*/ 0 w 6219"/>
              <a:gd name="connsiteY0" fmla="*/ 4132 h 5089"/>
              <a:gd name="connsiteX1" fmla="*/ 1798 w 6219"/>
              <a:gd name="connsiteY1" fmla="*/ 5042 h 5089"/>
              <a:gd name="connsiteX2" fmla="*/ 6219 w 6219"/>
              <a:gd name="connsiteY2" fmla="*/ 0 h 5089"/>
              <a:gd name="connsiteX0" fmla="*/ 0 w 9658"/>
              <a:gd name="connsiteY0" fmla="*/ 37070 h 38951"/>
              <a:gd name="connsiteX1" fmla="*/ 2891 w 9658"/>
              <a:gd name="connsiteY1" fmla="*/ 38859 h 38951"/>
              <a:gd name="connsiteX2" fmla="*/ 9658 w 9658"/>
              <a:gd name="connsiteY2" fmla="*/ 0 h 38951"/>
              <a:gd name="connsiteX0" fmla="*/ 0 w 10000"/>
              <a:gd name="connsiteY0" fmla="*/ 9517 h 9999"/>
              <a:gd name="connsiteX1" fmla="*/ 2993 w 10000"/>
              <a:gd name="connsiteY1" fmla="*/ 9976 h 9999"/>
              <a:gd name="connsiteX2" fmla="*/ 10000 w 10000"/>
              <a:gd name="connsiteY2" fmla="*/ 0 h 9999"/>
              <a:gd name="connsiteX0" fmla="*/ 0 w 10000"/>
              <a:gd name="connsiteY0" fmla="*/ 9518 h 9518"/>
              <a:gd name="connsiteX1" fmla="*/ 6184 w 10000"/>
              <a:gd name="connsiteY1" fmla="*/ 7499 h 9518"/>
              <a:gd name="connsiteX2" fmla="*/ 10000 w 10000"/>
              <a:gd name="connsiteY2" fmla="*/ 0 h 9518"/>
              <a:gd name="connsiteX0" fmla="*/ 0 w 10000"/>
              <a:gd name="connsiteY0" fmla="*/ 10000 h 10000"/>
              <a:gd name="connsiteX1" fmla="*/ 6539 w 10000"/>
              <a:gd name="connsiteY1" fmla="*/ 7879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6539 w 10000"/>
              <a:gd name="connsiteY1" fmla="*/ 7879 h 10000"/>
              <a:gd name="connsiteX2" fmla="*/ 10000 w 10000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cubicBezTo>
                  <a:pt x="871" y="9820"/>
                  <a:pt x="5476" y="8057"/>
                  <a:pt x="6539" y="7879"/>
                </a:cubicBezTo>
                <a:cubicBezTo>
                  <a:pt x="7542" y="7080"/>
                  <a:pt x="7332" y="5656"/>
                  <a:pt x="10000" y="0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4" name="Freeform 20"/>
          <p:cNvSpPr>
            <a:spLocks/>
          </p:cNvSpPr>
          <p:nvPr/>
        </p:nvSpPr>
        <p:spPr bwMode="auto">
          <a:xfrm>
            <a:off x="2422723" y="5846843"/>
            <a:ext cx="152280" cy="25608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7636 h 8556"/>
              <a:gd name="connsiteX1" fmla="*/ 1495 w 10000"/>
              <a:gd name="connsiteY1" fmla="*/ 8511 h 8556"/>
              <a:gd name="connsiteX2" fmla="*/ 6676 w 10000"/>
              <a:gd name="connsiteY2" fmla="*/ 230 h 8556"/>
              <a:gd name="connsiteX3" fmla="*/ 10000 w 10000"/>
              <a:gd name="connsiteY3" fmla="*/ 4848 h 8556"/>
              <a:gd name="connsiteX0" fmla="*/ 0 w 10088"/>
              <a:gd name="connsiteY0" fmla="*/ 11695 h 12770"/>
              <a:gd name="connsiteX1" fmla="*/ 1495 w 10088"/>
              <a:gd name="connsiteY1" fmla="*/ 12717 h 12770"/>
              <a:gd name="connsiteX2" fmla="*/ 6676 w 10088"/>
              <a:gd name="connsiteY2" fmla="*/ 3039 h 12770"/>
              <a:gd name="connsiteX3" fmla="*/ 10088 w 10088"/>
              <a:gd name="connsiteY3" fmla="*/ 2923 h 12770"/>
              <a:gd name="connsiteX0" fmla="*/ 0 w 10088"/>
              <a:gd name="connsiteY0" fmla="*/ 10880 h 11955"/>
              <a:gd name="connsiteX1" fmla="*/ 1495 w 10088"/>
              <a:gd name="connsiteY1" fmla="*/ 11902 h 11955"/>
              <a:gd name="connsiteX2" fmla="*/ 4727 w 10088"/>
              <a:gd name="connsiteY2" fmla="*/ 6358 h 11955"/>
              <a:gd name="connsiteX3" fmla="*/ 10088 w 10088"/>
              <a:gd name="connsiteY3" fmla="*/ 2108 h 11955"/>
              <a:gd name="connsiteX0" fmla="*/ 0 w 8317"/>
              <a:gd name="connsiteY0" fmla="*/ 12077 h 13152"/>
              <a:gd name="connsiteX1" fmla="*/ 1495 w 8317"/>
              <a:gd name="connsiteY1" fmla="*/ 13099 h 13152"/>
              <a:gd name="connsiteX2" fmla="*/ 4727 w 8317"/>
              <a:gd name="connsiteY2" fmla="*/ 7555 h 13152"/>
              <a:gd name="connsiteX3" fmla="*/ 8317 w 8317"/>
              <a:gd name="connsiteY3" fmla="*/ 1927 h 13152"/>
              <a:gd name="connsiteX0" fmla="*/ 0 w 10000"/>
              <a:gd name="connsiteY0" fmla="*/ 7785 h 8602"/>
              <a:gd name="connsiteX1" fmla="*/ 1798 w 10000"/>
              <a:gd name="connsiteY1" fmla="*/ 8562 h 8602"/>
              <a:gd name="connsiteX2" fmla="*/ 5684 w 10000"/>
              <a:gd name="connsiteY2" fmla="*/ 4346 h 8602"/>
              <a:gd name="connsiteX3" fmla="*/ 10000 w 10000"/>
              <a:gd name="connsiteY3" fmla="*/ 67 h 8602"/>
              <a:gd name="connsiteX0" fmla="*/ 0 w 10000"/>
              <a:gd name="connsiteY0" fmla="*/ 9101 h 10051"/>
              <a:gd name="connsiteX1" fmla="*/ 1798 w 10000"/>
              <a:gd name="connsiteY1" fmla="*/ 10004 h 10051"/>
              <a:gd name="connsiteX2" fmla="*/ 5684 w 10000"/>
              <a:gd name="connsiteY2" fmla="*/ 5103 h 10051"/>
              <a:gd name="connsiteX3" fmla="*/ 10000 w 10000"/>
              <a:gd name="connsiteY3" fmla="*/ 129 h 10051"/>
              <a:gd name="connsiteX0" fmla="*/ 0 w 10000"/>
              <a:gd name="connsiteY0" fmla="*/ 8972 h 9922"/>
              <a:gd name="connsiteX1" fmla="*/ 1798 w 10000"/>
              <a:gd name="connsiteY1" fmla="*/ 9875 h 9922"/>
              <a:gd name="connsiteX2" fmla="*/ 10000 w 10000"/>
              <a:gd name="connsiteY2" fmla="*/ 0 h 9922"/>
              <a:gd name="connsiteX0" fmla="*/ 0 w 6219"/>
              <a:gd name="connsiteY0" fmla="*/ 4132 h 5089"/>
              <a:gd name="connsiteX1" fmla="*/ 1798 w 6219"/>
              <a:gd name="connsiteY1" fmla="*/ 5042 h 5089"/>
              <a:gd name="connsiteX2" fmla="*/ 6219 w 6219"/>
              <a:gd name="connsiteY2" fmla="*/ 0 h 5089"/>
              <a:gd name="connsiteX0" fmla="*/ 0 w 6233"/>
              <a:gd name="connsiteY0" fmla="*/ 3294 h 5175"/>
              <a:gd name="connsiteX1" fmla="*/ 2891 w 6233"/>
              <a:gd name="connsiteY1" fmla="*/ 5083 h 5175"/>
              <a:gd name="connsiteX2" fmla="*/ 6233 w 6233"/>
              <a:gd name="connsiteY2" fmla="*/ 0 h 5175"/>
              <a:gd name="connsiteX0" fmla="*/ 0 w 10000"/>
              <a:gd name="connsiteY0" fmla="*/ 6365 h 10001"/>
              <a:gd name="connsiteX1" fmla="*/ 4638 w 10000"/>
              <a:gd name="connsiteY1" fmla="*/ 9822 h 10001"/>
              <a:gd name="connsiteX2" fmla="*/ 10000 w 10000"/>
              <a:gd name="connsiteY2" fmla="*/ 0 h 10001"/>
              <a:gd name="connsiteX0" fmla="*/ 0 w 10000"/>
              <a:gd name="connsiteY0" fmla="*/ 6365 h 6365"/>
              <a:gd name="connsiteX1" fmla="*/ 10000 w 10000"/>
              <a:gd name="connsiteY1" fmla="*/ 0 h 6365"/>
              <a:gd name="connsiteX0" fmla="*/ 0 w 6978"/>
              <a:gd name="connsiteY0" fmla="*/ 2677 h 2677"/>
              <a:gd name="connsiteX1" fmla="*/ 6978 w 6978"/>
              <a:gd name="connsiteY1" fmla="*/ 0 h 2677"/>
              <a:gd name="connsiteX0" fmla="*/ 0 w 9016"/>
              <a:gd name="connsiteY0" fmla="*/ 119426 h 119426"/>
              <a:gd name="connsiteX1" fmla="*/ 9016 w 9016"/>
              <a:gd name="connsiteY1" fmla="*/ 0 h 119426"/>
              <a:gd name="connsiteX0" fmla="*/ 0 w 10000"/>
              <a:gd name="connsiteY0" fmla="*/ 10000 h 11985"/>
              <a:gd name="connsiteX1" fmla="*/ 10000 w 10000"/>
              <a:gd name="connsiteY1" fmla="*/ 0 h 11985"/>
              <a:gd name="connsiteX0" fmla="*/ 0 w 10000"/>
              <a:gd name="connsiteY0" fmla="*/ 10000 h 10000"/>
              <a:gd name="connsiteX1" fmla="*/ 10000 w 10000"/>
              <a:gd name="connsiteY1" fmla="*/ 0 h 10000"/>
              <a:gd name="connsiteX0" fmla="*/ 0 w 9563"/>
              <a:gd name="connsiteY0" fmla="*/ 16871 h 16871"/>
              <a:gd name="connsiteX1" fmla="*/ 9563 w 9563"/>
              <a:gd name="connsiteY1" fmla="*/ 0 h 1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563" h="16871">
                <a:moveTo>
                  <a:pt x="0" y="16871"/>
                </a:moveTo>
                <a:cubicBezTo>
                  <a:pt x="3333" y="13538"/>
                  <a:pt x="4701" y="14786"/>
                  <a:pt x="9563" y="0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5" name="Text Box 32"/>
          <p:cNvSpPr txBox="1">
            <a:spLocks noChangeArrowheads="1"/>
          </p:cNvSpPr>
          <p:nvPr/>
        </p:nvSpPr>
        <p:spPr bwMode="auto">
          <a:xfrm>
            <a:off x="7960519" y="5910113"/>
            <a:ext cx="936000" cy="2159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8000" tIns="10800" rIns="18000" bIns="10800"/>
          <a:lstStyle>
            <a:lvl1pPr algn="l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200" dirty="0" err="1" smtClean="0">
                <a:latin typeface="Times New Roman" pitchFamily="18" charset="0"/>
                <a:cs typeface="Times New Roman" pitchFamily="18" charset="0"/>
              </a:rPr>
              <a:t>Осознавание</a:t>
            </a:r>
            <a:endParaRPr lang="ru-RU" altLang="ru-RU" sz="1200" dirty="0">
              <a:latin typeface="Times New Roman" pitchFamily="18" charset="0"/>
            </a:endParaRPr>
          </a:p>
        </p:txBody>
      </p:sp>
      <p:sp>
        <p:nvSpPr>
          <p:cNvPr id="216" name="Freeform 20"/>
          <p:cNvSpPr>
            <a:spLocks/>
          </p:cNvSpPr>
          <p:nvPr/>
        </p:nvSpPr>
        <p:spPr bwMode="auto">
          <a:xfrm flipH="1">
            <a:off x="6917235" y="6060548"/>
            <a:ext cx="1043913" cy="71382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2272 h 7754"/>
              <a:gd name="connsiteX1" fmla="*/ 1384 w 10000"/>
              <a:gd name="connsiteY1" fmla="*/ 2804 h 7754"/>
              <a:gd name="connsiteX2" fmla="*/ 5627 w 10000"/>
              <a:gd name="connsiteY2" fmla="*/ 635 h 7754"/>
              <a:gd name="connsiteX3" fmla="*/ 10000 w 10000"/>
              <a:gd name="connsiteY3" fmla="*/ 7754 h 7754"/>
              <a:gd name="connsiteX0" fmla="*/ 0 w 10000"/>
              <a:gd name="connsiteY0" fmla="*/ 3577 h 10647"/>
              <a:gd name="connsiteX1" fmla="*/ 1384 w 10000"/>
              <a:gd name="connsiteY1" fmla="*/ 4263 h 10647"/>
              <a:gd name="connsiteX2" fmla="*/ 5738 w 10000"/>
              <a:gd name="connsiteY2" fmla="*/ 540 h 10647"/>
              <a:gd name="connsiteX3" fmla="*/ 10000 w 10000"/>
              <a:gd name="connsiteY3" fmla="*/ 10647 h 10647"/>
              <a:gd name="connsiteX0" fmla="*/ 0 w 10000"/>
              <a:gd name="connsiteY0" fmla="*/ 3577 h 10647"/>
              <a:gd name="connsiteX1" fmla="*/ 1384 w 10000"/>
              <a:gd name="connsiteY1" fmla="*/ 4263 h 10647"/>
              <a:gd name="connsiteX2" fmla="*/ 5738 w 10000"/>
              <a:gd name="connsiteY2" fmla="*/ 540 h 10647"/>
              <a:gd name="connsiteX3" fmla="*/ 10000 w 10000"/>
              <a:gd name="connsiteY3" fmla="*/ 10647 h 10647"/>
              <a:gd name="connsiteX0" fmla="*/ 0 w 10000"/>
              <a:gd name="connsiteY0" fmla="*/ 4400 h 11470"/>
              <a:gd name="connsiteX1" fmla="*/ 1384 w 10000"/>
              <a:gd name="connsiteY1" fmla="*/ 5086 h 11470"/>
              <a:gd name="connsiteX2" fmla="*/ 5738 w 10000"/>
              <a:gd name="connsiteY2" fmla="*/ 1363 h 11470"/>
              <a:gd name="connsiteX3" fmla="*/ 10000 w 10000"/>
              <a:gd name="connsiteY3" fmla="*/ 11470 h 11470"/>
              <a:gd name="connsiteX0" fmla="*/ 0 w 11110"/>
              <a:gd name="connsiteY0" fmla="*/ 3470 h 17948"/>
              <a:gd name="connsiteX1" fmla="*/ 1384 w 11110"/>
              <a:gd name="connsiteY1" fmla="*/ 4156 h 17948"/>
              <a:gd name="connsiteX2" fmla="*/ 5738 w 11110"/>
              <a:gd name="connsiteY2" fmla="*/ 433 h 17948"/>
              <a:gd name="connsiteX3" fmla="*/ 11110 w 11110"/>
              <a:gd name="connsiteY3" fmla="*/ 17948 h 17948"/>
              <a:gd name="connsiteX0" fmla="*/ 0 w 11110"/>
              <a:gd name="connsiteY0" fmla="*/ 3062 h 17540"/>
              <a:gd name="connsiteX1" fmla="*/ 1384 w 11110"/>
              <a:gd name="connsiteY1" fmla="*/ 3748 h 17540"/>
              <a:gd name="connsiteX2" fmla="*/ 5738 w 11110"/>
              <a:gd name="connsiteY2" fmla="*/ 25 h 17540"/>
              <a:gd name="connsiteX3" fmla="*/ 8457 w 11110"/>
              <a:gd name="connsiteY3" fmla="*/ 3032 h 17540"/>
              <a:gd name="connsiteX4" fmla="*/ 11110 w 11110"/>
              <a:gd name="connsiteY4" fmla="*/ 17540 h 17540"/>
              <a:gd name="connsiteX0" fmla="*/ 0 w 11110"/>
              <a:gd name="connsiteY0" fmla="*/ 6456 h 20934"/>
              <a:gd name="connsiteX1" fmla="*/ 1384 w 11110"/>
              <a:gd name="connsiteY1" fmla="*/ 7142 h 20934"/>
              <a:gd name="connsiteX2" fmla="*/ 5738 w 11110"/>
              <a:gd name="connsiteY2" fmla="*/ 3419 h 20934"/>
              <a:gd name="connsiteX3" fmla="*/ 8531 w 11110"/>
              <a:gd name="connsiteY3" fmla="*/ 870 h 20934"/>
              <a:gd name="connsiteX4" fmla="*/ 11110 w 11110"/>
              <a:gd name="connsiteY4" fmla="*/ 20934 h 20934"/>
              <a:gd name="connsiteX0" fmla="*/ 0 w 11110"/>
              <a:gd name="connsiteY0" fmla="*/ 5789 h 20267"/>
              <a:gd name="connsiteX1" fmla="*/ 1384 w 11110"/>
              <a:gd name="connsiteY1" fmla="*/ 6475 h 20267"/>
              <a:gd name="connsiteX2" fmla="*/ 5738 w 11110"/>
              <a:gd name="connsiteY2" fmla="*/ 2752 h 20267"/>
              <a:gd name="connsiteX3" fmla="*/ 8531 w 11110"/>
              <a:gd name="connsiteY3" fmla="*/ 203 h 20267"/>
              <a:gd name="connsiteX4" fmla="*/ 11110 w 11110"/>
              <a:gd name="connsiteY4" fmla="*/ 20267 h 20267"/>
              <a:gd name="connsiteX0" fmla="*/ 0 w 11110"/>
              <a:gd name="connsiteY0" fmla="*/ 5921 h 20399"/>
              <a:gd name="connsiteX1" fmla="*/ 1384 w 11110"/>
              <a:gd name="connsiteY1" fmla="*/ 6607 h 20399"/>
              <a:gd name="connsiteX2" fmla="*/ 5738 w 11110"/>
              <a:gd name="connsiteY2" fmla="*/ 2884 h 20399"/>
              <a:gd name="connsiteX3" fmla="*/ 8531 w 11110"/>
              <a:gd name="connsiteY3" fmla="*/ 335 h 20399"/>
              <a:gd name="connsiteX4" fmla="*/ 11110 w 11110"/>
              <a:gd name="connsiteY4" fmla="*/ 20399 h 20399"/>
              <a:gd name="connsiteX0" fmla="*/ 0 w 11110"/>
              <a:gd name="connsiteY0" fmla="*/ 4533 h 19011"/>
              <a:gd name="connsiteX1" fmla="*/ 1384 w 11110"/>
              <a:gd name="connsiteY1" fmla="*/ 5219 h 19011"/>
              <a:gd name="connsiteX2" fmla="*/ 5738 w 11110"/>
              <a:gd name="connsiteY2" fmla="*/ 1496 h 19011"/>
              <a:gd name="connsiteX3" fmla="*/ 8679 w 11110"/>
              <a:gd name="connsiteY3" fmla="*/ 799 h 19011"/>
              <a:gd name="connsiteX4" fmla="*/ 11110 w 11110"/>
              <a:gd name="connsiteY4" fmla="*/ 19011 h 19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10" h="19011">
                <a:moveTo>
                  <a:pt x="0" y="4533"/>
                </a:moveTo>
                <a:cubicBezTo>
                  <a:pt x="403" y="4278"/>
                  <a:pt x="893" y="5475"/>
                  <a:pt x="1384" y="5219"/>
                </a:cubicBezTo>
                <a:cubicBezTo>
                  <a:pt x="2934" y="5521"/>
                  <a:pt x="4262" y="3971"/>
                  <a:pt x="5738" y="1496"/>
                </a:cubicBezTo>
                <a:cubicBezTo>
                  <a:pt x="6917" y="-475"/>
                  <a:pt x="7636" y="-268"/>
                  <a:pt x="8679" y="799"/>
                </a:cubicBezTo>
                <a:cubicBezTo>
                  <a:pt x="9574" y="3718"/>
                  <a:pt x="10668" y="16593"/>
                  <a:pt x="11110" y="19011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7" name="Freeform 20"/>
          <p:cNvSpPr>
            <a:spLocks/>
          </p:cNvSpPr>
          <p:nvPr/>
        </p:nvSpPr>
        <p:spPr bwMode="auto">
          <a:xfrm flipH="1">
            <a:off x="7065402" y="6018517"/>
            <a:ext cx="894371" cy="28962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9080 h 9080"/>
              <a:gd name="connsiteX1" fmla="*/ 2094 w 10000"/>
              <a:gd name="connsiteY1" fmla="*/ 7597 h 9080"/>
              <a:gd name="connsiteX2" fmla="*/ 6676 w 10000"/>
              <a:gd name="connsiteY2" fmla="*/ 1674 h 9080"/>
              <a:gd name="connsiteX3" fmla="*/ 10000 w 10000"/>
              <a:gd name="connsiteY3" fmla="*/ 6292 h 9080"/>
              <a:gd name="connsiteX0" fmla="*/ 0 w 10000"/>
              <a:gd name="connsiteY0" fmla="*/ 11487 h 11487"/>
              <a:gd name="connsiteX1" fmla="*/ 2094 w 10000"/>
              <a:gd name="connsiteY1" fmla="*/ 9854 h 11487"/>
              <a:gd name="connsiteX2" fmla="*/ 6996 w 10000"/>
              <a:gd name="connsiteY2" fmla="*/ 734 h 11487"/>
              <a:gd name="connsiteX3" fmla="*/ 10000 w 10000"/>
              <a:gd name="connsiteY3" fmla="*/ 8417 h 11487"/>
              <a:gd name="connsiteX0" fmla="*/ 0 w 10000"/>
              <a:gd name="connsiteY0" fmla="*/ 11487 h 11487"/>
              <a:gd name="connsiteX1" fmla="*/ 2094 w 10000"/>
              <a:gd name="connsiteY1" fmla="*/ 9854 h 11487"/>
              <a:gd name="connsiteX2" fmla="*/ 6996 w 10000"/>
              <a:gd name="connsiteY2" fmla="*/ 734 h 11487"/>
              <a:gd name="connsiteX3" fmla="*/ 10000 w 10000"/>
              <a:gd name="connsiteY3" fmla="*/ 8417 h 11487"/>
              <a:gd name="connsiteX0" fmla="*/ 0 w 10000"/>
              <a:gd name="connsiteY0" fmla="*/ 11487 h 11487"/>
              <a:gd name="connsiteX1" fmla="*/ 2094 w 10000"/>
              <a:gd name="connsiteY1" fmla="*/ 9854 h 11487"/>
              <a:gd name="connsiteX2" fmla="*/ 6996 w 10000"/>
              <a:gd name="connsiteY2" fmla="*/ 734 h 11487"/>
              <a:gd name="connsiteX3" fmla="*/ 10000 w 10000"/>
              <a:gd name="connsiteY3" fmla="*/ 8417 h 11487"/>
              <a:gd name="connsiteX0" fmla="*/ 0 w 10000"/>
              <a:gd name="connsiteY0" fmla="*/ 11487 h 11487"/>
              <a:gd name="connsiteX1" fmla="*/ 2094 w 10000"/>
              <a:gd name="connsiteY1" fmla="*/ 9854 h 11487"/>
              <a:gd name="connsiteX2" fmla="*/ 6996 w 10000"/>
              <a:gd name="connsiteY2" fmla="*/ 734 h 11487"/>
              <a:gd name="connsiteX3" fmla="*/ 10000 w 10000"/>
              <a:gd name="connsiteY3" fmla="*/ 8417 h 11487"/>
              <a:gd name="connsiteX0" fmla="*/ 0 w 10080"/>
              <a:gd name="connsiteY0" fmla="*/ 16901 h 16901"/>
              <a:gd name="connsiteX1" fmla="*/ 2094 w 10080"/>
              <a:gd name="connsiteY1" fmla="*/ 15268 h 16901"/>
              <a:gd name="connsiteX2" fmla="*/ 6996 w 10080"/>
              <a:gd name="connsiteY2" fmla="*/ 6148 h 16901"/>
              <a:gd name="connsiteX3" fmla="*/ 10080 w 10080"/>
              <a:gd name="connsiteY3" fmla="*/ 4740 h 16901"/>
              <a:gd name="connsiteX0" fmla="*/ 0 w 10080"/>
              <a:gd name="connsiteY0" fmla="*/ 13465 h 13465"/>
              <a:gd name="connsiteX1" fmla="*/ 2094 w 10080"/>
              <a:gd name="connsiteY1" fmla="*/ 11832 h 13465"/>
              <a:gd name="connsiteX2" fmla="*/ 6996 w 10080"/>
              <a:gd name="connsiteY2" fmla="*/ 2712 h 13465"/>
              <a:gd name="connsiteX3" fmla="*/ 10080 w 10080"/>
              <a:gd name="connsiteY3" fmla="*/ 1304 h 13465"/>
              <a:gd name="connsiteX0" fmla="*/ 0 w 10080"/>
              <a:gd name="connsiteY0" fmla="*/ 14225 h 14225"/>
              <a:gd name="connsiteX1" fmla="*/ 2094 w 10080"/>
              <a:gd name="connsiteY1" fmla="*/ 12592 h 14225"/>
              <a:gd name="connsiteX2" fmla="*/ 7915 w 10080"/>
              <a:gd name="connsiteY2" fmla="*/ 874 h 14225"/>
              <a:gd name="connsiteX3" fmla="*/ 10080 w 10080"/>
              <a:gd name="connsiteY3" fmla="*/ 2064 h 14225"/>
              <a:gd name="connsiteX0" fmla="*/ 0 w 10080"/>
              <a:gd name="connsiteY0" fmla="*/ 14225 h 14225"/>
              <a:gd name="connsiteX1" fmla="*/ 2094 w 10080"/>
              <a:gd name="connsiteY1" fmla="*/ 12592 h 14225"/>
              <a:gd name="connsiteX2" fmla="*/ 7915 w 10080"/>
              <a:gd name="connsiteY2" fmla="*/ 874 h 14225"/>
              <a:gd name="connsiteX3" fmla="*/ 10080 w 10080"/>
              <a:gd name="connsiteY3" fmla="*/ 2064 h 14225"/>
              <a:gd name="connsiteX0" fmla="*/ 0 w 10080"/>
              <a:gd name="connsiteY0" fmla="*/ 14225 h 14225"/>
              <a:gd name="connsiteX1" fmla="*/ 2094 w 10080"/>
              <a:gd name="connsiteY1" fmla="*/ 12592 h 14225"/>
              <a:gd name="connsiteX2" fmla="*/ 7915 w 10080"/>
              <a:gd name="connsiteY2" fmla="*/ 874 h 14225"/>
              <a:gd name="connsiteX3" fmla="*/ 10080 w 10080"/>
              <a:gd name="connsiteY3" fmla="*/ 2064 h 14225"/>
              <a:gd name="connsiteX0" fmla="*/ 0 w 9640"/>
              <a:gd name="connsiteY0" fmla="*/ 13384 h 13384"/>
              <a:gd name="connsiteX1" fmla="*/ 2094 w 9640"/>
              <a:gd name="connsiteY1" fmla="*/ 11751 h 13384"/>
              <a:gd name="connsiteX2" fmla="*/ 7915 w 9640"/>
              <a:gd name="connsiteY2" fmla="*/ 33 h 13384"/>
              <a:gd name="connsiteX3" fmla="*/ 9640 w 9640"/>
              <a:gd name="connsiteY3" fmla="*/ 7717 h 13384"/>
              <a:gd name="connsiteX0" fmla="*/ 0 w 10000"/>
              <a:gd name="connsiteY0" fmla="*/ 8083 h 8083"/>
              <a:gd name="connsiteX1" fmla="*/ 2172 w 10000"/>
              <a:gd name="connsiteY1" fmla="*/ 6863 h 8083"/>
              <a:gd name="connsiteX2" fmla="*/ 7092 w 10000"/>
              <a:gd name="connsiteY2" fmla="*/ 49 h 8083"/>
              <a:gd name="connsiteX3" fmla="*/ 10000 w 10000"/>
              <a:gd name="connsiteY3" fmla="*/ 3849 h 8083"/>
              <a:gd name="connsiteX0" fmla="*/ 0 w 10663"/>
              <a:gd name="connsiteY0" fmla="*/ 10000 h 10000"/>
              <a:gd name="connsiteX1" fmla="*/ 2835 w 10663"/>
              <a:gd name="connsiteY1" fmla="*/ 8491 h 10000"/>
              <a:gd name="connsiteX2" fmla="*/ 7755 w 10663"/>
              <a:gd name="connsiteY2" fmla="*/ 61 h 10000"/>
              <a:gd name="connsiteX3" fmla="*/ 10663 w 10663"/>
              <a:gd name="connsiteY3" fmla="*/ 4762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63" h="10000">
                <a:moveTo>
                  <a:pt x="0" y="10000"/>
                </a:moveTo>
                <a:cubicBezTo>
                  <a:pt x="451" y="9670"/>
                  <a:pt x="2284" y="8821"/>
                  <a:pt x="2835" y="8491"/>
                </a:cubicBezTo>
                <a:cubicBezTo>
                  <a:pt x="4571" y="8880"/>
                  <a:pt x="6888" y="2069"/>
                  <a:pt x="7755" y="61"/>
                </a:cubicBezTo>
                <a:cubicBezTo>
                  <a:pt x="8545" y="-375"/>
                  <a:pt x="9252" y="1592"/>
                  <a:pt x="10663" y="4762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8" name="Freeform 20"/>
          <p:cNvSpPr>
            <a:spLocks/>
          </p:cNvSpPr>
          <p:nvPr/>
        </p:nvSpPr>
        <p:spPr bwMode="auto">
          <a:xfrm flipH="1">
            <a:off x="7247143" y="5986325"/>
            <a:ext cx="711981" cy="32559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7636 h 8556"/>
              <a:gd name="connsiteX1" fmla="*/ 1495 w 10000"/>
              <a:gd name="connsiteY1" fmla="*/ 8511 h 8556"/>
              <a:gd name="connsiteX2" fmla="*/ 6676 w 10000"/>
              <a:gd name="connsiteY2" fmla="*/ 230 h 8556"/>
              <a:gd name="connsiteX3" fmla="*/ 10000 w 10000"/>
              <a:gd name="connsiteY3" fmla="*/ 4848 h 8556"/>
              <a:gd name="connsiteX0" fmla="*/ 0 w 10088"/>
              <a:gd name="connsiteY0" fmla="*/ 11695 h 12770"/>
              <a:gd name="connsiteX1" fmla="*/ 1495 w 10088"/>
              <a:gd name="connsiteY1" fmla="*/ 12717 h 12770"/>
              <a:gd name="connsiteX2" fmla="*/ 6676 w 10088"/>
              <a:gd name="connsiteY2" fmla="*/ 3039 h 12770"/>
              <a:gd name="connsiteX3" fmla="*/ 10088 w 10088"/>
              <a:gd name="connsiteY3" fmla="*/ 2923 h 12770"/>
              <a:gd name="connsiteX0" fmla="*/ 0 w 10088"/>
              <a:gd name="connsiteY0" fmla="*/ 11695 h 11695"/>
              <a:gd name="connsiteX1" fmla="*/ 3886 w 10088"/>
              <a:gd name="connsiteY1" fmla="*/ 9960 h 11695"/>
              <a:gd name="connsiteX2" fmla="*/ 6676 w 10088"/>
              <a:gd name="connsiteY2" fmla="*/ 3039 h 11695"/>
              <a:gd name="connsiteX3" fmla="*/ 10088 w 10088"/>
              <a:gd name="connsiteY3" fmla="*/ 2923 h 11695"/>
              <a:gd name="connsiteX0" fmla="*/ 0 w 10088"/>
              <a:gd name="connsiteY0" fmla="*/ 11695 h 11695"/>
              <a:gd name="connsiteX1" fmla="*/ 3886 w 10088"/>
              <a:gd name="connsiteY1" fmla="*/ 9960 h 11695"/>
              <a:gd name="connsiteX2" fmla="*/ 6676 w 10088"/>
              <a:gd name="connsiteY2" fmla="*/ 3039 h 11695"/>
              <a:gd name="connsiteX3" fmla="*/ 10088 w 10088"/>
              <a:gd name="connsiteY3" fmla="*/ 2923 h 11695"/>
              <a:gd name="connsiteX0" fmla="*/ 0 w 10088"/>
              <a:gd name="connsiteY0" fmla="*/ 8772 h 8772"/>
              <a:gd name="connsiteX1" fmla="*/ 3886 w 10088"/>
              <a:gd name="connsiteY1" fmla="*/ 7037 h 8772"/>
              <a:gd name="connsiteX2" fmla="*/ 10088 w 10088"/>
              <a:gd name="connsiteY2" fmla="*/ 0 h 8772"/>
              <a:gd name="connsiteX0" fmla="*/ 0 w 10000"/>
              <a:gd name="connsiteY0" fmla="*/ 35140 h 35140"/>
              <a:gd name="connsiteX1" fmla="*/ 3852 w 10000"/>
              <a:gd name="connsiteY1" fmla="*/ 33162 h 35140"/>
              <a:gd name="connsiteX2" fmla="*/ 10000 w 10000"/>
              <a:gd name="connsiteY2" fmla="*/ 0 h 35140"/>
              <a:gd name="connsiteX0" fmla="*/ 0 w 10000"/>
              <a:gd name="connsiteY0" fmla="*/ 35140 h 35140"/>
              <a:gd name="connsiteX1" fmla="*/ 3940 w 10000"/>
              <a:gd name="connsiteY1" fmla="*/ 30020 h 35140"/>
              <a:gd name="connsiteX2" fmla="*/ 10000 w 10000"/>
              <a:gd name="connsiteY2" fmla="*/ 0 h 35140"/>
              <a:gd name="connsiteX0" fmla="*/ 0 w 10000"/>
              <a:gd name="connsiteY0" fmla="*/ 28855 h 28855"/>
              <a:gd name="connsiteX1" fmla="*/ 3940 w 10000"/>
              <a:gd name="connsiteY1" fmla="*/ 23735 h 28855"/>
              <a:gd name="connsiteX2" fmla="*/ 10000 w 10000"/>
              <a:gd name="connsiteY2" fmla="*/ 0 h 28855"/>
              <a:gd name="connsiteX0" fmla="*/ 0 w 7190"/>
              <a:gd name="connsiteY0" fmla="*/ 14714 h 14714"/>
              <a:gd name="connsiteX1" fmla="*/ 3940 w 7190"/>
              <a:gd name="connsiteY1" fmla="*/ 9594 h 14714"/>
              <a:gd name="connsiteX2" fmla="*/ 7190 w 7190"/>
              <a:gd name="connsiteY2" fmla="*/ 0 h 14714"/>
              <a:gd name="connsiteX0" fmla="*/ 0 w 12503"/>
              <a:gd name="connsiteY0" fmla="*/ 10000 h 10000"/>
              <a:gd name="connsiteX1" fmla="*/ 5480 w 12503"/>
              <a:gd name="connsiteY1" fmla="*/ 6520 h 10000"/>
              <a:gd name="connsiteX2" fmla="*/ 12503 w 12503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503" h="10000">
                <a:moveTo>
                  <a:pt x="0" y="10000"/>
                </a:moveTo>
                <a:cubicBezTo>
                  <a:pt x="599" y="9706"/>
                  <a:pt x="4748" y="6814"/>
                  <a:pt x="5480" y="6520"/>
                </a:cubicBezTo>
                <a:cubicBezTo>
                  <a:pt x="7797" y="5387"/>
                  <a:pt x="10721" y="1136"/>
                  <a:pt x="12503" y="0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9" name="Freeform 20"/>
          <p:cNvSpPr>
            <a:spLocks/>
          </p:cNvSpPr>
          <p:nvPr/>
        </p:nvSpPr>
        <p:spPr bwMode="auto">
          <a:xfrm flipH="1">
            <a:off x="7439052" y="5947618"/>
            <a:ext cx="520801" cy="39514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7636 h 8556"/>
              <a:gd name="connsiteX1" fmla="*/ 1495 w 10000"/>
              <a:gd name="connsiteY1" fmla="*/ 8511 h 8556"/>
              <a:gd name="connsiteX2" fmla="*/ 6676 w 10000"/>
              <a:gd name="connsiteY2" fmla="*/ 230 h 8556"/>
              <a:gd name="connsiteX3" fmla="*/ 10000 w 10000"/>
              <a:gd name="connsiteY3" fmla="*/ 4848 h 8556"/>
              <a:gd name="connsiteX0" fmla="*/ 0 w 10088"/>
              <a:gd name="connsiteY0" fmla="*/ 11695 h 12770"/>
              <a:gd name="connsiteX1" fmla="*/ 1495 w 10088"/>
              <a:gd name="connsiteY1" fmla="*/ 12717 h 12770"/>
              <a:gd name="connsiteX2" fmla="*/ 6676 w 10088"/>
              <a:gd name="connsiteY2" fmla="*/ 3039 h 12770"/>
              <a:gd name="connsiteX3" fmla="*/ 10088 w 10088"/>
              <a:gd name="connsiteY3" fmla="*/ 2923 h 12770"/>
              <a:gd name="connsiteX0" fmla="*/ 0 w 10088"/>
              <a:gd name="connsiteY0" fmla="*/ 10880 h 11955"/>
              <a:gd name="connsiteX1" fmla="*/ 1495 w 10088"/>
              <a:gd name="connsiteY1" fmla="*/ 11902 h 11955"/>
              <a:gd name="connsiteX2" fmla="*/ 4727 w 10088"/>
              <a:gd name="connsiteY2" fmla="*/ 6358 h 11955"/>
              <a:gd name="connsiteX3" fmla="*/ 10088 w 10088"/>
              <a:gd name="connsiteY3" fmla="*/ 2108 h 11955"/>
              <a:gd name="connsiteX0" fmla="*/ 0 w 8317"/>
              <a:gd name="connsiteY0" fmla="*/ 12077 h 13152"/>
              <a:gd name="connsiteX1" fmla="*/ 1495 w 8317"/>
              <a:gd name="connsiteY1" fmla="*/ 13099 h 13152"/>
              <a:gd name="connsiteX2" fmla="*/ 4727 w 8317"/>
              <a:gd name="connsiteY2" fmla="*/ 7555 h 13152"/>
              <a:gd name="connsiteX3" fmla="*/ 8317 w 8317"/>
              <a:gd name="connsiteY3" fmla="*/ 1927 h 13152"/>
              <a:gd name="connsiteX0" fmla="*/ 0 w 10000"/>
              <a:gd name="connsiteY0" fmla="*/ 7785 h 8602"/>
              <a:gd name="connsiteX1" fmla="*/ 1798 w 10000"/>
              <a:gd name="connsiteY1" fmla="*/ 8562 h 8602"/>
              <a:gd name="connsiteX2" fmla="*/ 5684 w 10000"/>
              <a:gd name="connsiteY2" fmla="*/ 4346 h 8602"/>
              <a:gd name="connsiteX3" fmla="*/ 10000 w 10000"/>
              <a:gd name="connsiteY3" fmla="*/ 67 h 8602"/>
              <a:gd name="connsiteX0" fmla="*/ 0 w 10000"/>
              <a:gd name="connsiteY0" fmla="*/ 9101 h 10051"/>
              <a:gd name="connsiteX1" fmla="*/ 1798 w 10000"/>
              <a:gd name="connsiteY1" fmla="*/ 10004 h 10051"/>
              <a:gd name="connsiteX2" fmla="*/ 5684 w 10000"/>
              <a:gd name="connsiteY2" fmla="*/ 5103 h 10051"/>
              <a:gd name="connsiteX3" fmla="*/ 10000 w 10000"/>
              <a:gd name="connsiteY3" fmla="*/ 129 h 10051"/>
              <a:gd name="connsiteX0" fmla="*/ 0 w 10053"/>
              <a:gd name="connsiteY0" fmla="*/ 26049 h 26999"/>
              <a:gd name="connsiteX1" fmla="*/ 1798 w 10053"/>
              <a:gd name="connsiteY1" fmla="*/ 26952 h 26999"/>
              <a:gd name="connsiteX2" fmla="*/ 5684 w 10053"/>
              <a:gd name="connsiteY2" fmla="*/ 22051 h 26999"/>
              <a:gd name="connsiteX3" fmla="*/ 10053 w 10053"/>
              <a:gd name="connsiteY3" fmla="*/ 22 h 26999"/>
              <a:gd name="connsiteX0" fmla="*/ 0 w 10053"/>
              <a:gd name="connsiteY0" fmla="*/ 26027 h 26977"/>
              <a:gd name="connsiteX1" fmla="*/ 1798 w 10053"/>
              <a:gd name="connsiteY1" fmla="*/ 26930 h 26977"/>
              <a:gd name="connsiteX2" fmla="*/ 5684 w 10053"/>
              <a:gd name="connsiteY2" fmla="*/ 22029 h 26977"/>
              <a:gd name="connsiteX3" fmla="*/ 10053 w 10053"/>
              <a:gd name="connsiteY3" fmla="*/ 0 h 26977"/>
              <a:gd name="connsiteX0" fmla="*/ 0 w 10053"/>
              <a:gd name="connsiteY0" fmla="*/ 26027 h 26977"/>
              <a:gd name="connsiteX1" fmla="*/ 1798 w 10053"/>
              <a:gd name="connsiteY1" fmla="*/ 26930 h 26977"/>
              <a:gd name="connsiteX2" fmla="*/ 10053 w 10053"/>
              <a:gd name="connsiteY2" fmla="*/ 0 h 26977"/>
              <a:gd name="connsiteX0" fmla="*/ 0 w 10053"/>
              <a:gd name="connsiteY0" fmla="*/ 26027 h 26027"/>
              <a:gd name="connsiteX1" fmla="*/ 4247 w 10053"/>
              <a:gd name="connsiteY1" fmla="*/ 24494 h 26027"/>
              <a:gd name="connsiteX2" fmla="*/ 10053 w 10053"/>
              <a:gd name="connsiteY2" fmla="*/ 0 h 26027"/>
              <a:gd name="connsiteX0" fmla="*/ 0 w 10053"/>
              <a:gd name="connsiteY0" fmla="*/ 26027 h 26027"/>
              <a:gd name="connsiteX1" fmla="*/ 4779 w 10053"/>
              <a:gd name="connsiteY1" fmla="*/ 22058 h 26027"/>
              <a:gd name="connsiteX2" fmla="*/ 10053 w 10053"/>
              <a:gd name="connsiteY2" fmla="*/ 0 h 26027"/>
              <a:gd name="connsiteX0" fmla="*/ 0 w 10053"/>
              <a:gd name="connsiteY0" fmla="*/ 26027 h 26027"/>
              <a:gd name="connsiteX1" fmla="*/ 5418 w 10053"/>
              <a:gd name="connsiteY1" fmla="*/ 22058 h 26027"/>
              <a:gd name="connsiteX2" fmla="*/ 10053 w 10053"/>
              <a:gd name="connsiteY2" fmla="*/ 0 h 26027"/>
              <a:gd name="connsiteX0" fmla="*/ 0 w 10053"/>
              <a:gd name="connsiteY0" fmla="*/ 26027 h 26027"/>
              <a:gd name="connsiteX1" fmla="*/ 5418 w 10053"/>
              <a:gd name="connsiteY1" fmla="*/ 22058 h 26027"/>
              <a:gd name="connsiteX2" fmla="*/ 10053 w 10053"/>
              <a:gd name="connsiteY2" fmla="*/ 0 h 26027"/>
              <a:gd name="connsiteX0" fmla="*/ 0 w 10053"/>
              <a:gd name="connsiteY0" fmla="*/ 26027 h 26027"/>
              <a:gd name="connsiteX1" fmla="*/ 4992 w 10053"/>
              <a:gd name="connsiteY1" fmla="*/ 22058 h 26027"/>
              <a:gd name="connsiteX2" fmla="*/ 10053 w 10053"/>
              <a:gd name="connsiteY2" fmla="*/ 0 h 26027"/>
              <a:gd name="connsiteX0" fmla="*/ 0 w 7976"/>
              <a:gd name="connsiteY0" fmla="*/ 13845 h 13845"/>
              <a:gd name="connsiteX1" fmla="*/ 4992 w 7976"/>
              <a:gd name="connsiteY1" fmla="*/ 9876 h 13845"/>
              <a:gd name="connsiteX2" fmla="*/ 7976 w 7976"/>
              <a:gd name="connsiteY2" fmla="*/ 0 h 13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976" h="13845">
                <a:moveTo>
                  <a:pt x="0" y="13845"/>
                </a:moveTo>
                <a:cubicBezTo>
                  <a:pt x="523" y="13509"/>
                  <a:pt x="4353" y="10211"/>
                  <a:pt x="4992" y="9876"/>
                </a:cubicBezTo>
                <a:cubicBezTo>
                  <a:pt x="6828" y="3102"/>
                  <a:pt x="6256" y="5610"/>
                  <a:pt x="7976" y="0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0" name="Freeform 20"/>
          <p:cNvSpPr>
            <a:spLocks/>
          </p:cNvSpPr>
          <p:nvPr/>
        </p:nvSpPr>
        <p:spPr bwMode="auto">
          <a:xfrm flipH="1">
            <a:off x="7582871" y="5917187"/>
            <a:ext cx="378301" cy="42993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7636 h 8556"/>
              <a:gd name="connsiteX1" fmla="*/ 1495 w 10000"/>
              <a:gd name="connsiteY1" fmla="*/ 8511 h 8556"/>
              <a:gd name="connsiteX2" fmla="*/ 6676 w 10000"/>
              <a:gd name="connsiteY2" fmla="*/ 230 h 8556"/>
              <a:gd name="connsiteX3" fmla="*/ 10000 w 10000"/>
              <a:gd name="connsiteY3" fmla="*/ 4848 h 8556"/>
              <a:gd name="connsiteX0" fmla="*/ 0 w 10088"/>
              <a:gd name="connsiteY0" fmla="*/ 11695 h 12770"/>
              <a:gd name="connsiteX1" fmla="*/ 1495 w 10088"/>
              <a:gd name="connsiteY1" fmla="*/ 12717 h 12770"/>
              <a:gd name="connsiteX2" fmla="*/ 6676 w 10088"/>
              <a:gd name="connsiteY2" fmla="*/ 3039 h 12770"/>
              <a:gd name="connsiteX3" fmla="*/ 10088 w 10088"/>
              <a:gd name="connsiteY3" fmla="*/ 2923 h 12770"/>
              <a:gd name="connsiteX0" fmla="*/ 0 w 10088"/>
              <a:gd name="connsiteY0" fmla="*/ 10880 h 11955"/>
              <a:gd name="connsiteX1" fmla="*/ 1495 w 10088"/>
              <a:gd name="connsiteY1" fmla="*/ 11902 h 11955"/>
              <a:gd name="connsiteX2" fmla="*/ 4727 w 10088"/>
              <a:gd name="connsiteY2" fmla="*/ 6358 h 11955"/>
              <a:gd name="connsiteX3" fmla="*/ 10088 w 10088"/>
              <a:gd name="connsiteY3" fmla="*/ 2108 h 11955"/>
              <a:gd name="connsiteX0" fmla="*/ 0 w 8317"/>
              <a:gd name="connsiteY0" fmla="*/ 12077 h 13152"/>
              <a:gd name="connsiteX1" fmla="*/ 1495 w 8317"/>
              <a:gd name="connsiteY1" fmla="*/ 13099 h 13152"/>
              <a:gd name="connsiteX2" fmla="*/ 4727 w 8317"/>
              <a:gd name="connsiteY2" fmla="*/ 7555 h 13152"/>
              <a:gd name="connsiteX3" fmla="*/ 8317 w 8317"/>
              <a:gd name="connsiteY3" fmla="*/ 1927 h 13152"/>
              <a:gd name="connsiteX0" fmla="*/ 0 w 10000"/>
              <a:gd name="connsiteY0" fmla="*/ 7785 h 8602"/>
              <a:gd name="connsiteX1" fmla="*/ 1798 w 10000"/>
              <a:gd name="connsiteY1" fmla="*/ 8562 h 8602"/>
              <a:gd name="connsiteX2" fmla="*/ 5684 w 10000"/>
              <a:gd name="connsiteY2" fmla="*/ 4346 h 8602"/>
              <a:gd name="connsiteX3" fmla="*/ 10000 w 10000"/>
              <a:gd name="connsiteY3" fmla="*/ 67 h 8602"/>
              <a:gd name="connsiteX0" fmla="*/ 0 w 10000"/>
              <a:gd name="connsiteY0" fmla="*/ 9101 h 10051"/>
              <a:gd name="connsiteX1" fmla="*/ 1798 w 10000"/>
              <a:gd name="connsiteY1" fmla="*/ 10004 h 10051"/>
              <a:gd name="connsiteX2" fmla="*/ 5684 w 10000"/>
              <a:gd name="connsiteY2" fmla="*/ 5103 h 10051"/>
              <a:gd name="connsiteX3" fmla="*/ 10000 w 10000"/>
              <a:gd name="connsiteY3" fmla="*/ 129 h 10051"/>
              <a:gd name="connsiteX0" fmla="*/ 0 w 10000"/>
              <a:gd name="connsiteY0" fmla="*/ 8972 h 9922"/>
              <a:gd name="connsiteX1" fmla="*/ 1798 w 10000"/>
              <a:gd name="connsiteY1" fmla="*/ 9875 h 9922"/>
              <a:gd name="connsiteX2" fmla="*/ 10000 w 10000"/>
              <a:gd name="connsiteY2" fmla="*/ 0 h 9922"/>
              <a:gd name="connsiteX0" fmla="*/ 0 w 6219"/>
              <a:gd name="connsiteY0" fmla="*/ 4132 h 5089"/>
              <a:gd name="connsiteX1" fmla="*/ 1798 w 6219"/>
              <a:gd name="connsiteY1" fmla="*/ 5042 h 5089"/>
              <a:gd name="connsiteX2" fmla="*/ 6219 w 6219"/>
              <a:gd name="connsiteY2" fmla="*/ 0 h 5089"/>
              <a:gd name="connsiteX0" fmla="*/ 0 w 9658"/>
              <a:gd name="connsiteY0" fmla="*/ 37070 h 38951"/>
              <a:gd name="connsiteX1" fmla="*/ 2891 w 9658"/>
              <a:gd name="connsiteY1" fmla="*/ 38859 h 38951"/>
              <a:gd name="connsiteX2" fmla="*/ 9658 w 9658"/>
              <a:gd name="connsiteY2" fmla="*/ 0 h 38951"/>
              <a:gd name="connsiteX0" fmla="*/ 0 w 10000"/>
              <a:gd name="connsiteY0" fmla="*/ 9517 h 9999"/>
              <a:gd name="connsiteX1" fmla="*/ 2993 w 10000"/>
              <a:gd name="connsiteY1" fmla="*/ 9976 h 9999"/>
              <a:gd name="connsiteX2" fmla="*/ 10000 w 10000"/>
              <a:gd name="connsiteY2" fmla="*/ 0 h 9999"/>
              <a:gd name="connsiteX0" fmla="*/ 0 w 10000"/>
              <a:gd name="connsiteY0" fmla="*/ 9518 h 9518"/>
              <a:gd name="connsiteX1" fmla="*/ 6184 w 10000"/>
              <a:gd name="connsiteY1" fmla="*/ 7499 h 9518"/>
              <a:gd name="connsiteX2" fmla="*/ 10000 w 10000"/>
              <a:gd name="connsiteY2" fmla="*/ 0 h 9518"/>
              <a:gd name="connsiteX0" fmla="*/ 0 w 10000"/>
              <a:gd name="connsiteY0" fmla="*/ 10000 h 10000"/>
              <a:gd name="connsiteX1" fmla="*/ 6539 w 10000"/>
              <a:gd name="connsiteY1" fmla="*/ 7879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6539 w 10000"/>
              <a:gd name="connsiteY1" fmla="*/ 7879 h 10000"/>
              <a:gd name="connsiteX2" fmla="*/ 10000 w 10000"/>
              <a:gd name="connsiteY2" fmla="*/ 0 h 10000"/>
              <a:gd name="connsiteX0" fmla="*/ 0 w 9291"/>
              <a:gd name="connsiteY0" fmla="*/ 8048 h 8048"/>
              <a:gd name="connsiteX1" fmla="*/ 6539 w 9291"/>
              <a:gd name="connsiteY1" fmla="*/ 5927 h 8048"/>
              <a:gd name="connsiteX2" fmla="*/ 9291 w 9291"/>
              <a:gd name="connsiteY2" fmla="*/ 0 h 8048"/>
              <a:gd name="connsiteX0" fmla="*/ 0 w 10000"/>
              <a:gd name="connsiteY0" fmla="*/ 10000 h 10000"/>
              <a:gd name="connsiteX1" fmla="*/ 5034 w 10000"/>
              <a:gd name="connsiteY1" fmla="*/ 8982 h 10000"/>
              <a:gd name="connsiteX2" fmla="*/ 10000 w 10000"/>
              <a:gd name="connsiteY2" fmla="*/ 0 h 10000"/>
              <a:gd name="connsiteX0" fmla="*/ 0 w 10382"/>
              <a:gd name="connsiteY0" fmla="*/ 10000 h 10000"/>
              <a:gd name="connsiteX1" fmla="*/ 5034 w 10382"/>
              <a:gd name="connsiteY1" fmla="*/ 8982 h 10000"/>
              <a:gd name="connsiteX2" fmla="*/ 10382 w 10382"/>
              <a:gd name="connsiteY2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382" h="10000">
                <a:moveTo>
                  <a:pt x="0" y="10000"/>
                </a:moveTo>
                <a:cubicBezTo>
                  <a:pt x="937" y="9776"/>
                  <a:pt x="3890" y="9203"/>
                  <a:pt x="5034" y="8982"/>
                </a:cubicBezTo>
                <a:cubicBezTo>
                  <a:pt x="6114" y="7989"/>
                  <a:pt x="7510" y="7028"/>
                  <a:pt x="10382" y="0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2" name="Freeform 20"/>
          <p:cNvSpPr>
            <a:spLocks/>
          </p:cNvSpPr>
          <p:nvPr/>
        </p:nvSpPr>
        <p:spPr bwMode="auto">
          <a:xfrm flipH="1">
            <a:off x="7732157" y="5906978"/>
            <a:ext cx="228627" cy="25238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7636 h 8556"/>
              <a:gd name="connsiteX1" fmla="*/ 1495 w 10000"/>
              <a:gd name="connsiteY1" fmla="*/ 8511 h 8556"/>
              <a:gd name="connsiteX2" fmla="*/ 6676 w 10000"/>
              <a:gd name="connsiteY2" fmla="*/ 230 h 8556"/>
              <a:gd name="connsiteX3" fmla="*/ 10000 w 10000"/>
              <a:gd name="connsiteY3" fmla="*/ 4848 h 8556"/>
              <a:gd name="connsiteX0" fmla="*/ 0 w 10088"/>
              <a:gd name="connsiteY0" fmla="*/ 11695 h 12770"/>
              <a:gd name="connsiteX1" fmla="*/ 1495 w 10088"/>
              <a:gd name="connsiteY1" fmla="*/ 12717 h 12770"/>
              <a:gd name="connsiteX2" fmla="*/ 6676 w 10088"/>
              <a:gd name="connsiteY2" fmla="*/ 3039 h 12770"/>
              <a:gd name="connsiteX3" fmla="*/ 10088 w 10088"/>
              <a:gd name="connsiteY3" fmla="*/ 2923 h 12770"/>
              <a:gd name="connsiteX0" fmla="*/ 0 w 10088"/>
              <a:gd name="connsiteY0" fmla="*/ 10880 h 11955"/>
              <a:gd name="connsiteX1" fmla="*/ 1495 w 10088"/>
              <a:gd name="connsiteY1" fmla="*/ 11902 h 11955"/>
              <a:gd name="connsiteX2" fmla="*/ 4727 w 10088"/>
              <a:gd name="connsiteY2" fmla="*/ 6358 h 11955"/>
              <a:gd name="connsiteX3" fmla="*/ 10088 w 10088"/>
              <a:gd name="connsiteY3" fmla="*/ 2108 h 11955"/>
              <a:gd name="connsiteX0" fmla="*/ 0 w 8317"/>
              <a:gd name="connsiteY0" fmla="*/ 12077 h 13152"/>
              <a:gd name="connsiteX1" fmla="*/ 1495 w 8317"/>
              <a:gd name="connsiteY1" fmla="*/ 13099 h 13152"/>
              <a:gd name="connsiteX2" fmla="*/ 4727 w 8317"/>
              <a:gd name="connsiteY2" fmla="*/ 7555 h 13152"/>
              <a:gd name="connsiteX3" fmla="*/ 8317 w 8317"/>
              <a:gd name="connsiteY3" fmla="*/ 1927 h 13152"/>
              <a:gd name="connsiteX0" fmla="*/ 0 w 10000"/>
              <a:gd name="connsiteY0" fmla="*/ 7785 h 8602"/>
              <a:gd name="connsiteX1" fmla="*/ 1798 w 10000"/>
              <a:gd name="connsiteY1" fmla="*/ 8562 h 8602"/>
              <a:gd name="connsiteX2" fmla="*/ 5684 w 10000"/>
              <a:gd name="connsiteY2" fmla="*/ 4346 h 8602"/>
              <a:gd name="connsiteX3" fmla="*/ 10000 w 10000"/>
              <a:gd name="connsiteY3" fmla="*/ 67 h 8602"/>
              <a:gd name="connsiteX0" fmla="*/ 0 w 10000"/>
              <a:gd name="connsiteY0" fmla="*/ 9101 h 10051"/>
              <a:gd name="connsiteX1" fmla="*/ 1798 w 10000"/>
              <a:gd name="connsiteY1" fmla="*/ 10004 h 10051"/>
              <a:gd name="connsiteX2" fmla="*/ 5684 w 10000"/>
              <a:gd name="connsiteY2" fmla="*/ 5103 h 10051"/>
              <a:gd name="connsiteX3" fmla="*/ 10000 w 10000"/>
              <a:gd name="connsiteY3" fmla="*/ 129 h 10051"/>
              <a:gd name="connsiteX0" fmla="*/ 0 w 10000"/>
              <a:gd name="connsiteY0" fmla="*/ 8972 h 9922"/>
              <a:gd name="connsiteX1" fmla="*/ 1798 w 10000"/>
              <a:gd name="connsiteY1" fmla="*/ 9875 h 9922"/>
              <a:gd name="connsiteX2" fmla="*/ 10000 w 10000"/>
              <a:gd name="connsiteY2" fmla="*/ 0 h 9922"/>
              <a:gd name="connsiteX0" fmla="*/ 0 w 6219"/>
              <a:gd name="connsiteY0" fmla="*/ 4132 h 5089"/>
              <a:gd name="connsiteX1" fmla="*/ 1798 w 6219"/>
              <a:gd name="connsiteY1" fmla="*/ 5042 h 5089"/>
              <a:gd name="connsiteX2" fmla="*/ 6219 w 6219"/>
              <a:gd name="connsiteY2" fmla="*/ 0 h 5089"/>
              <a:gd name="connsiteX0" fmla="*/ 0 w 9658"/>
              <a:gd name="connsiteY0" fmla="*/ 37070 h 38951"/>
              <a:gd name="connsiteX1" fmla="*/ 2891 w 9658"/>
              <a:gd name="connsiteY1" fmla="*/ 38859 h 38951"/>
              <a:gd name="connsiteX2" fmla="*/ 9658 w 9658"/>
              <a:gd name="connsiteY2" fmla="*/ 0 h 38951"/>
              <a:gd name="connsiteX0" fmla="*/ 0 w 10000"/>
              <a:gd name="connsiteY0" fmla="*/ 9517 h 9999"/>
              <a:gd name="connsiteX1" fmla="*/ 2993 w 10000"/>
              <a:gd name="connsiteY1" fmla="*/ 9976 h 9999"/>
              <a:gd name="connsiteX2" fmla="*/ 10000 w 10000"/>
              <a:gd name="connsiteY2" fmla="*/ 0 h 9999"/>
              <a:gd name="connsiteX0" fmla="*/ 0 w 10000"/>
              <a:gd name="connsiteY0" fmla="*/ 9518 h 9518"/>
              <a:gd name="connsiteX1" fmla="*/ 6184 w 10000"/>
              <a:gd name="connsiteY1" fmla="*/ 7499 h 9518"/>
              <a:gd name="connsiteX2" fmla="*/ 10000 w 10000"/>
              <a:gd name="connsiteY2" fmla="*/ 0 h 9518"/>
              <a:gd name="connsiteX0" fmla="*/ 0 w 10000"/>
              <a:gd name="connsiteY0" fmla="*/ 10000 h 10000"/>
              <a:gd name="connsiteX1" fmla="*/ 6539 w 10000"/>
              <a:gd name="connsiteY1" fmla="*/ 7879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6539 w 10000"/>
              <a:gd name="connsiteY1" fmla="*/ 7879 h 10000"/>
              <a:gd name="connsiteX2" fmla="*/ 10000 w 10000"/>
              <a:gd name="connsiteY2" fmla="*/ 0 h 10000"/>
              <a:gd name="connsiteX0" fmla="*/ 0 w 9291"/>
              <a:gd name="connsiteY0" fmla="*/ 8048 h 8048"/>
              <a:gd name="connsiteX1" fmla="*/ 6539 w 9291"/>
              <a:gd name="connsiteY1" fmla="*/ 5927 h 8048"/>
              <a:gd name="connsiteX2" fmla="*/ 9291 w 9291"/>
              <a:gd name="connsiteY2" fmla="*/ 0 h 8048"/>
              <a:gd name="connsiteX0" fmla="*/ 0 w 10000"/>
              <a:gd name="connsiteY0" fmla="*/ 10000 h 10000"/>
              <a:gd name="connsiteX1" fmla="*/ 5034 w 10000"/>
              <a:gd name="connsiteY1" fmla="*/ 8982 h 10000"/>
              <a:gd name="connsiteX2" fmla="*/ 10000 w 10000"/>
              <a:gd name="connsiteY2" fmla="*/ 0 h 10000"/>
              <a:gd name="connsiteX0" fmla="*/ 0 w 5034"/>
              <a:gd name="connsiteY0" fmla="*/ 1018 h 1018"/>
              <a:gd name="connsiteX1" fmla="*/ 5034 w 5034"/>
              <a:gd name="connsiteY1" fmla="*/ 0 h 1018"/>
              <a:gd name="connsiteX0" fmla="*/ 0 w 12464"/>
              <a:gd name="connsiteY0" fmla="*/ 57660 h 57660"/>
              <a:gd name="connsiteX1" fmla="*/ 12464 w 12464"/>
              <a:gd name="connsiteY1" fmla="*/ 0 h 57660"/>
              <a:gd name="connsiteX0" fmla="*/ 0 w 12464"/>
              <a:gd name="connsiteY0" fmla="*/ 57660 h 57660"/>
              <a:gd name="connsiteX1" fmla="*/ 12464 w 12464"/>
              <a:gd name="connsiteY1" fmla="*/ 0 h 57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464" h="57660">
                <a:moveTo>
                  <a:pt x="0" y="57660"/>
                </a:moveTo>
                <a:cubicBezTo>
                  <a:pt x="1861" y="55460"/>
                  <a:pt x="8485" y="41887"/>
                  <a:pt x="12464" y="0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3" name="Freeform 20"/>
          <p:cNvSpPr>
            <a:spLocks/>
          </p:cNvSpPr>
          <p:nvPr/>
        </p:nvSpPr>
        <p:spPr bwMode="auto">
          <a:xfrm flipH="1">
            <a:off x="7735662" y="6106105"/>
            <a:ext cx="225160" cy="29902"/>
          </a:xfrm>
          <a:custGeom>
            <a:avLst/>
            <a:gdLst>
              <a:gd name="T0" fmla="*/ 0 w 10157"/>
              <a:gd name="T1" fmla="*/ 61009524 h 15963"/>
              <a:gd name="T2" fmla="*/ 2147483647 w 10157"/>
              <a:gd name="T3" fmla="*/ 61643304 h 15963"/>
              <a:gd name="T4" fmla="*/ 2147483647 w 10157"/>
              <a:gd name="T5" fmla="*/ 45922502 h 15963"/>
              <a:gd name="T6" fmla="*/ 2147483647 w 10157"/>
              <a:gd name="T7" fmla="*/ 0 h 15963"/>
              <a:gd name="T8" fmla="*/ 0 60000 65536"/>
              <a:gd name="T9" fmla="*/ 0 60000 65536"/>
              <a:gd name="T10" fmla="*/ 0 60000 65536"/>
              <a:gd name="T11" fmla="*/ 0 60000 65536"/>
              <a:gd name="connsiteX0" fmla="*/ 0 w 6430"/>
              <a:gd name="connsiteY0" fmla="*/ 4709 h 5874"/>
              <a:gd name="connsiteX1" fmla="*/ 855 w 6430"/>
              <a:gd name="connsiteY1" fmla="*/ 4873 h 5874"/>
              <a:gd name="connsiteX2" fmla="*/ 4709 w 6430"/>
              <a:gd name="connsiteY2" fmla="*/ 804 h 5874"/>
              <a:gd name="connsiteX3" fmla="*/ 6430 w 6430"/>
              <a:gd name="connsiteY3" fmla="*/ 5071 h 5874"/>
              <a:gd name="connsiteX0" fmla="*/ 0 w 10000"/>
              <a:gd name="connsiteY0" fmla="*/ 15 h 631"/>
              <a:gd name="connsiteX1" fmla="*/ 1330 w 10000"/>
              <a:gd name="connsiteY1" fmla="*/ 294 h 631"/>
              <a:gd name="connsiteX2" fmla="*/ 10000 w 10000"/>
              <a:gd name="connsiteY2" fmla="*/ 631 h 631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551 h 47313"/>
              <a:gd name="connsiteX1" fmla="*/ 1330 w 10000"/>
              <a:gd name="connsiteY1" fmla="*/ 41972 h 47313"/>
              <a:gd name="connsiteX2" fmla="*/ 5940 w 10000"/>
              <a:gd name="connsiteY2" fmla="*/ 60 h 47313"/>
              <a:gd name="connsiteX3" fmla="*/ 10000 w 10000"/>
              <a:gd name="connsiteY3" fmla="*/ 47313 h 47313"/>
              <a:gd name="connsiteX0" fmla="*/ 0 w 10000"/>
              <a:gd name="connsiteY0" fmla="*/ 37771 h 47533"/>
              <a:gd name="connsiteX1" fmla="*/ 1330 w 10000"/>
              <a:gd name="connsiteY1" fmla="*/ 42192 h 47533"/>
              <a:gd name="connsiteX2" fmla="*/ 5940 w 10000"/>
              <a:gd name="connsiteY2" fmla="*/ 280 h 47533"/>
              <a:gd name="connsiteX3" fmla="*/ 10000 w 10000"/>
              <a:gd name="connsiteY3" fmla="*/ 47533 h 47533"/>
              <a:gd name="connsiteX0" fmla="*/ 0 w 9609"/>
              <a:gd name="connsiteY0" fmla="*/ 37565 h 83146"/>
              <a:gd name="connsiteX1" fmla="*/ 1330 w 9609"/>
              <a:gd name="connsiteY1" fmla="*/ 41986 h 83146"/>
              <a:gd name="connsiteX2" fmla="*/ 5940 w 9609"/>
              <a:gd name="connsiteY2" fmla="*/ 74 h 83146"/>
              <a:gd name="connsiteX3" fmla="*/ 9609 w 9609"/>
              <a:gd name="connsiteY3" fmla="*/ 83146 h 83146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10000"/>
              <a:gd name="connsiteY0" fmla="*/ 4589 h 10071"/>
              <a:gd name="connsiteX1" fmla="*/ 1384 w 10000"/>
              <a:gd name="connsiteY1" fmla="*/ 5121 h 10071"/>
              <a:gd name="connsiteX2" fmla="*/ 6182 w 10000"/>
              <a:gd name="connsiteY2" fmla="*/ 80 h 10071"/>
              <a:gd name="connsiteX3" fmla="*/ 10000 w 10000"/>
              <a:gd name="connsiteY3" fmla="*/ 10071 h 10071"/>
              <a:gd name="connsiteX0" fmla="*/ 0 w 9260"/>
              <a:gd name="connsiteY0" fmla="*/ 7305 h 7864"/>
              <a:gd name="connsiteX1" fmla="*/ 1384 w 9260"/>
              <a:gd name="connsiteY1" fmla="*/ 7837 h 7864"/>
              <a:gd name="connsiteX2" fmla="*/ 6182 w 9260"/>
              <a:gd name="connsiteY2" fmla="*/ 2796 h 7864"/>
              <a:gd name="connsiteX3" fmla="*/ 9260 w 9260"/>
              <a:gd name="connsiteY3" fmla="*/ 5607 h 7864"/>
              <a:gd name="connsiteX0" fmla="*/ 0 w 10000"/>
              <a:gd name="connsiteY0" fmla="*/ 7030 h 7742"/>
              <a:gd name="connsiteX1" fmla="*/ 1495 w 10000"/>
              <a:gd name="connsiteY1" fmla="*/ 7707 h 7742"/>
              <a:gd name="connsiteX2" fmla="*/ 6676 w 10000"/>
              <a:gd name="connsiteY2" fmla="*/ 1296 h 7742"/>
              <a:gd name="connsiteX3" fmla="*/ 10000 w 10000"/>
              <a:gd name="connsiteY3" fmla="*/ 4871 h 7742"/>
              <a:gd name="connsiteX0" fmla="*/ 0 w 10000"/>
              <a:gd name="connsiteY0" fmla="*/ 7636 h 8556"/>
              <a:gd name="connsiteX1" fmla="*/ 1495 w 10000"/>
              <a:gd name="connsiteY1" fmla="*/ 8511 h 8556"/>
              <a:gd name="connsiteX2" fmla="*/ 6676 w 10000"/>
              <a:gd name="connsiteY2" fmla="*/ 230 h 8556"/>
              <a:gd name="connsiteX3" fmla="*/ 10000 w 10000"/>
              <a:gd name="connsiteY3" fmla="*/ 4848 h 8556"/>
              <a:gd name="connsiteX0" fmla="*/ 0 w 10088"/>
              <a:gd name="connsiteY0" fmla="*/ 11695 h 12770"/>
              <a:gd name="connsiteX1" fmla="*/ 1495 w 10088"/>
              <a:gd name="connsiteY1" fmla="*/ 12717 h 12770"/>
              <a:gd name="connsiteX2" fmla="*/ 6676 w 10088"/>
              <a:gd name="connsiteY2" fmla="*/ 3039 h 12770"/>
              <a:gd name="connsiteX3" fmla="*/ 10088 w 10088"/>
              <a:gd name="connsiteY3" fmla="*/ 2923 h 12770"/>
              <a:gd name="connsiteX0" fmla="*/ 0 w 10088"/>
              <a:gd name="connsiteY0" fmla="*/ 10880 h 11955"/>
              <a:gd name="connsiteX1" fmla="*/ 1495 w 10088"/>
              <a:gd name="connsiteY1" fmla="*/ 11902 h 11955"/>
              <a:gd name="connsiteX2" fmla="*/ 4727 w 10088"/>
              <a:gd name="connsiteY2" fmla="*/ 6358 h 11955"/>
              <a:gd name="connsiteX3" fmla="*/ 10088 w 10088"/>
              <a:gd name="connsiteY3" fmla="*/ 2108 h 11955"/>
              <a:gd name="connsiteX0" fmla="*/ 0 w 8317"/>
              <a:gd name="connsiteY0" fmla="*/ 12077 h 13152"/>
              <a:gd name="connsiteX1" fmla="*/ 1495 w 8317"/>
              <a:gd name="connsiteY1" fmla="*/ 13099 h 13152"/>
              <a:gd name="connsiteX2" fmla="*/ 4727 w 8317"/>
              <a:gd name="connsiteY2" fmla="*/ 7555 h 13152"/>
              <a:gd name="connsiteX3" fmla="*/ 8317 w 8317"/>
              <a:gd name="connsiteY3" fmla="*/ 1927 h 13152"/>
              <a:gd name="connsiteX0" fmla="*/ 0 w 10000"/>
              <a:gd name="connsiteY0" fmla="*/ 7785 h 8602"/>
              <a:gd name="connsiteX1" fmla="*/ 1798 w 10000"/>
              <a:gd name="connsiteY1" fmla="*/ 8562 h 8602"/>
              <a:gd name="connsiteX2" fmla="*/ 5684 w 10000"/>
              <a:gd name="connsiteY2" fmla="*/ 4346 h 8602"/>
              <a:gd name="connsiteX3" fmla="*/ 10000 w 10000"/>
              <a:gd name="connsiteY3" fmla="*/ 67 h 8602"/>
              <a:gd name="connsiteX0" fmla="*/ 0 w 10000"/>
              <a:gd name="connsiteY0" fmla="*/ 9101 h 10051"/>
              <a:gd name="connsiteX1" fmla="*/ 1798 w 10000"/>
              <a:gd name="connsiteY1" fmla="*/ 10004 h 10051"/>
              <a:gd name="connsiteX2" fmla="*/ 5684 w 10000"/>
              <a:gd name="connsiteY2" fmla="*/ 5103 h 10051"/>
              <a:gd name="connsiteX3" fmla="*/ 10000 w 10000"/>
              <a:gd name="connsiteY3" fmla="*/ 129 h 10051"/>
              <a:gd name="connsiteX0" fmla="*/ 0 w 10000"/>
              <a:gd name="connsiteY0" fmla="*/ 8972 h 9922"/>
              <a:gd name="connsiteX1" fmla="*/ 1798 w 10000"/>
              <a:gd name="connsiteY1" fmla="*/ 9875 h 9922"/>
              <a:gd name="connsiteX2" fmla="*/ 10000 w 10000"/>
              <a:gd name="connsiteY2" fmla="*/ 0 h 9922"/>
              <a:gd name="connsiteX0" fmla="*/ 0 w 6219"/>
              <a:gd name="connsiteY0" fmla="*/ 4132 h 5089"/>
              <a:gd name="connsiteX1" fmla="*/ 1798 w 6219"/>
              <a:gd name="connsiteY1" fmla="*/ 5042 h 5089"/>
              <a:gd name="connsiteX2" fmla="*/ 6219 w 6219"/>
              <a:gd name="connsiteY2" fmla="*/ 0 h 5089"/>
              <a:gd name="connsiteX0" fmla="*/ 0 w 9658"/>
              <a:gd name="connsiteY0" fmla="*/ 37070 h 38951"/>
              <a:gd name="connsiteX1" fmla="*/ 2891 w 9658"/>
              <a:gd name="connsiteY1" fmla="*/ 38859 h 38951"/>
              <a:gd name="connsiteX2" fmla="*/ 9658 w 9658"/>
              <a:gd name="connsiteY2" fmla="*/ 0 h 38951"/>
              <a:gd name="connsiteX0" fmla="*/ 0 w 10000"/>
              <a:gd name="connsiteY0" fmla="*/ 9517 h 9999"/>
              <a:gd name="connsiteX1" fmla="*/ 2993 w 10000"/>
              <a:gd name="connsiteY1" fmla="*/ 9976 h 9999"/>
              <a:gd name="connsiteX2" fmla="*/ 10000 w 10000"/>
              <a:gd name="connsiteY2" fmla="*/ 0 h 9999"/>
              <a:gd name="connsiteX0" fmla="*/ 0 w 10000"/>
              <a:gd name="connsiteY0" fmla="*/ 9518 h 9518"/>
              <a:gd name="connsiteX1" fmla="*/ 6184 w 10000"/>
              <a:gd name="connsiteY1" fmla="*/ 7499 h 9518"/>
              <a:gd name="connsiteX2" fmla="*/ 10000 w 10000"/>
              <a:gd name="connsiteY2" fmla="*/ 0 h 9518"/>
              <a:gd name="connsiteX0" fmla="*/ 0 w 10000"/>
              <a:gd name="connsiteY0" fmla="*/ 10000 h 10000"/>
              <a:gd name="connsiteX1" fmla="*/ 6539 w 10000"/>
              <a:gd name="connsiteY1" fmla="*/ 7879 h 10000"/>
              <a:gd name="connsiteX2" fmla="*/ 10000 w 10000"/>
              <a:gd name="connsiteY2" fmla="*/ 0 h 10000"/>
              <a:gd name="connsiteX0" fmla="*/ 0 w 10000"/>
              <a:gd name="connsiteY0" fmla="*/ 10000 h 10000"/>
              <a:gd name="connsiteX1" fmla="*/ 6539 w 10000"/>
              <a:gd name="connsiteY1" fmla="*/ 7879 h 10000"/>
              <a:gd name="connsiteX2" fmla="*/ 10000 w 10000"/>
              <a:gd name="connsiteY2" fmla="*/ 0 h 10000"/>
              <a:gd name="connsiteX0" fmla="*/ 0 w 9291"/>
              <a:gd name="connsiteY0" fmla="*/ 8048 h 8048"/>
              <a:gd name="connsiteX1" fmla="*/ 6539 w 9291"/>
              <a:gd name="connsiteY1" fmla="*/ 5927 h 8048"/>
              <a:gd name="connsiteX2" fmla="*/ 9291 w 9291"/>
              <a:gd name="connsiteY2" fmla="*/ 0 h 8048"/>
              <a:gd name="connsiteX0" fmla="*/ 0 w 10000"/>
              <a:gd name="connsiteY0" fmla="*/ 10000 h 10000"/>
              <a:gd name="connsiteX1" fmla="*/ 5034 w 10000"/>
              <a:gd name="connsiteY1" fmla="*/ 8982 h 10000"/>
              <a:gd name="connsiteX2" fmla="*/ 10000 w 10000"/>
              <a:gd name="connsiteY2" fmla="*/ 0 h 10000"/>
              <a:gd name="connsiteX0" fmla="*/ 0 w 5034"/>
              <a:gd name="connsiteY0" fmla="*/ 1018 h 1018"/>
              <a:gd name="connsiteX1" fmla="*/ 5034 w 5034"/>
              <a:gd name="connsiteY1" fmla="*/ 0 h 1018"/>
              <a:gd name="connsiteX0" fmla="*/ 0 w 12464"/>
              <a:gd name="connsiteY0" fmla="*/ 57660 h 57660"/>
              <a:gd name="connsiteX1" fmla="*/ 12464 w 12464"/>
              <a:gd name="connsiteY1" fmla="*/ 0 h 57660"/>
              <a:gd name="connsiteX0" fmla="*/ 0 w 12464"/>
              <a:gd name="connsiteY0" fmla="*/ 57660 h 57660"/>
              <a:gd name="connsiteX1" fmla="*/ 12464 w 12464"/>
              <a:gd name="connsiteY1" fmla="*/ 0 h 57660"/>
              <a:gd name="connsiteX0" fmla="*/ 0 w 13222"/>
              <a:gd name="connsiteY0" fmla="*/ 27 h 101240"/>
              <a:gd name="connsiteX1" fmla="*/ 13222 w 13222"/>
              <a:gd name="connsiteY1" fmla="*/ 93289 h 101240"/>
              <a:gd name="connsiteX0" fmla="*/ 0 w 11706"/>
              <a:gd name="connsiteY0" fmla="*/ 43 h 49662"/>
              <a:gd name="connsiteX1" fmla="*/ 11706 w 11706"/>
              <a:gd name="connsiteY1" fmla="*/ 37701 h 49662"/>
              <a:gd name="connsiteX0" fmla="*/ 0 w 11706"/>
              <a:gd name="connsiteY0" fmla="*/ 43 h 49662"/>
              <a:gd name="connsiteX1" fmla="*/ 11706 w 11706"/>
              <a:gd name="connsiteY1" fmla="*/ 37701 h 49662"/>
              <a:gd name="connsiteX0" fmla="*/ 0 w 11706"/>
              <a:gd name="connsiteY0" fmla="*/ 29 h 65922"/>
              <a:gd name="connsiteX1" fmla="*/ 11706 w 11706"/>
              <a:gd name="connsiteY1" fmla="*/ 37687 h 65922"/>
              <a:gd name="connsiteX0" fmla="*/ 0 w 11706"/>
              <a:gd name="connsiteY0" fmla="*/ -1 h 68319"/>
              <a:gd name="connsiteX1" fmla="*/ 11706 w 11706"/>
              <a:gd name="connsiteY1" fmla="*/ 37657 h 68319"/>
              <a:gd name="connsiteX0" fmla="*/ 0 w 12275"/>
              <a:gd name="connsiteY0" fmla="*/ -1 h 68317"/>
              <a:gd name="connsiteX1" fmla="*/ 12275 w 12275"/>
              <a:gd name="connsiteY1" fmla="*/ 37656 h 68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75" h="68317">
                <a:moveTo>
                  <a:pt x="0" y="-1"/>
                </a:moveTo>
                <a:cubicBezTo>
                  <a:pt x="4704" y="13685"/>
                  <a:pt x="6021" y="119261"/>
                  <a:pt x="12275" y="37656"/>
                </a:cubicBezTo>
              </a:path>
            </a:pathLst>
          </a:custGeom>
          <a:noFill/>
          <a:ln w="9525">
            <a:solidFill>
              <a:srgbClr val="7030A0"/>
            </a:solidFill>
            <a:round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224" name="Прямая со стрелкой 3168"/>
          <p:cNvCxnSpPr/>
          <p:nvPr/>
        </p:nvCxnSpPr>
        <p:spPr>
          <a:xfrm rot="10800000" flipH="1">
            <a:off x="250959" y="3465288"/>
            <a:ext cx="130175" cy="2556000"/>
          </a:xfrm>
          <a:prstGeom prst="bentConnector3">
            <a:avLst>
              <a:gd name="adj1" fmla="val -56649"/>
            </a:avLst>
          </a:prstGeom>
          <a:ln w="15875">
            <a:solidFill>
              <a:srgbClr val="0000CC"/>
            </a:solidFill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6345273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1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1000"/>
                                        <p:tgtEl>
                                          <p:spTgt spid="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1000"/>
                                        <p:tgtEl>
                                          <p:spTgt spid="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1000"/>
                                        <p:tgtEl>
                                          <p:spTgt spid="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1000"/>
                                        <p:tgtEl>
                                          <p:spTgt spid="3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1000"/>
                                        <p:tgtEl>
                                          <p:spTgt spid="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1000"/>
                                        <p:tgtEl>
                                          <p:spTgt spid="3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1000"/>
                                        <p:tgtEl>
                                          <p:spTgt spid="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3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 nodeType="withGroup">
                            <p:stCondLst>
                              <p:cond delay="16000"/>
                            </p:stCondLst>
                            <p:childTnLst>
                              <p:par>
                                <p:cTn id="2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2" dur="1000"/>
                                        <p:tgtEl>
                                          <p:spTgt spid="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5" dur="1000"/>
                                        <p:tgtEl>
                                          <p:spTgt spid="3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8" dur="1000"/>
                                        <p:tgtEl>
                                          <p:spTgt spid="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6" dur="1000"/>
                                        <p:tgtEl>
                                          <p:spTgt spid="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9" dur="1000"/>
                                        <p:tgtEl>
                                          <p:spTgt spid="3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2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1"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2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3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3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0" dur="1000"/>
                                        <p:tgtEl>
                                          <p:spTgt spid="21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3" dur="1000"/>
                                        <p:tgtEl>
                                          <p:spTgt spid="3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6" dur="10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9" dur="1000"/>
                                        <p:tgtEl>
                                          <p:spTgt spid="2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2" dur="1000"/>
                                        <p:tgtEl>
                                          <p:spTgt spid="21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5" dur="1000"/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 nodeType="withGroup">
                            <p:stCondLst>
                              <p:cond delay="19000"/>
                            </p:stCondLst>
                            <p:childTnLst>
                              <p:par>
                                <p:cTn id="3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9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3" dur="1000"/>
                                        <p:tgtEl>
                                          <p:spTgt spid="3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3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3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3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3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3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3" dur="1000"/>
                                        <p:tgtEl>
                                          <p:spTgt spid="3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6" dur="1000"/>
                                        <p:tgtEl>
                                          <p:spTgt spid="3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9" dur="1000"/>
                                        <p:tgtEl>
                                          <p:spTgt spid="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2" dur="1000"/>
                                        <p:tgtEl>
                                          <p:spTgt spid="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5" dur="1000"/>
                                        <p:tgtEl>
                                          <p:spTgt spid="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8" dur="1000"/>
                                        <p:tgtEl>
                                          <p:spTgt spid="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22500"/>
                            </p:stCondLst>
                            <p:childTnLst>
                              <p:par>
                                <p:cTn id="3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2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23500"/>
                            </p:stCondLst>
                            <p:childTnLst>
                              <p:par>
                                <p:cTn id="3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6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9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2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5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8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1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2" fill="hold" nodeType="withGroup">
                            <p:stCondLst>
                              <p:cond delay="24500"/>
                            </p:stCondLst>
                            <p:childTnLst>
                              <p:par>
                                <p:cTn id="3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5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3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1"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4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7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0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3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3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7" dur="1000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0" dur="1000"/>
                                        <p:tgtEl>
                                          <p:spTgt spid="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3" dur="1000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6" dur="1000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9" dur="1000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 nodeType="withGroup">
                            <p:stCondLst>
                              <p:cond delay="27000"/>
                            </p:stCondLst>
                            <p:childTnLst>
                              <p:par>
                                <p:cTn id="4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3" dur="1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9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0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4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3" dur="1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6" dur="1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9" dur="1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2" dur="1000"/>
                                        <p:tgtEl>
                                          <p:spTgt spid="3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5" dur="1000"/>
                                        <p:tgtEl>
                                          <p:spTgt spid="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8" dur="10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9" fill="hold" nodeType="withGroup">
                            <p:stCondLst>
                              <p:cond delay="29500"/>
                            </p:stCondLst>
                            <p:childTnLst>
                              <p:par>
                                <p:cTn id="430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4" dur="5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5" fill="hold" nodeType="withGroup">
                            <p:stCondLst>
                              <p:cond delay="30000"/>
                            </p:stCondLst>
                            <p:childTnLst>
                              <p:par>
                                <p:cTn id="43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1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4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5" fill="hold">
                            <p:stCondLst>
                              <p:cond delay="31500"/>
                            </p:stCondLst>
                            <p:childTnLst>
                              <p:par>
                                <p:cTn id="4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500" fill="hold"/>
                                        <p:tgtEl>
                                          <p:spTgt spid="3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" fill="hold"/>
                                        <p:tgtEl>
                                          <p:spTgt spid="3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0" dur="500"/>
                                        <p:tgtEl>
                                          <p:spTgt spid="3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1" fill="hold" nodeType="withGroup">
                            <p:stCondLst>
                              <p:cond delay="32000"/>
                            </p:stCondLst>
                            <p:childTnLst>
                              <p:par>
                                <p:cTn id="4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4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5" fill="hold">
                            <p:stCondLst>
                              <p:cond delay="33000"/>
                            </p:stCondLst>
                            <p:childTnLst>
                              <p:par>
                                <p:cTn id="4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0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1" fill="hold" nodeType="withGroup">
                            <p:stCondLst>
                              <p:cond delay="33500"/>
                            </p:stCondLst>
                            <p:childTnLst>
                              <p:par>
                                <p:cTn id="4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4" dur="1000"/>
                                        <p:tgtEl>
                                          <p:spTgt spid="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5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4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8" dur="1000"/>
                                        <p:tgtEl>
                                          <p:spTgt spid="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9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4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2" dur="1000"/>
                                        <p:tgtEl>
                                          <p:spTgt spid="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3" fill="hold" nodeType="afterGroup">
                            <p:stCondLst>
                              <p:cond delay="36500"/>
                            </p:stCondLst>
                            <p:childTnLst>
                              <p:par>
                                <p:cTn id="4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6" dur="1000"/>
                                        <p:tgtEl>
                                          <p:spTgt spid="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7" fill="hold" nodeType="afterGroup">
                            <p:stCondLst>
                              <p:cond delay="37500"/>
                            </p:stCondLst>
                            <p:childTnLst>
                              <p:par>
                                <p:cTn id="4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0" dur="1000"/>
                                        <p:tgtEl>
                                          <p:spTgt spid="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4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4" dur="1000"/>
                                        <p:tgtEl>
                                          <p:spTgt spid="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5" fill="hold" nodeType="afterGroup">
                            <p:stCondLst>
                              <p:cond delay="39500"/>
                            </p:stCondLst>
                            <p:childTnLst>
                              <p:par>
                                <p:cTn id="4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8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9" fill="hold" nodeType="afterGroup">
                            <p:stCondLst>
                              <p:cond delay="40500"/>
                            </p:stCondLst>
                            <p:childTnLst>
                              <p:par>
                                <p:cTn id="4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2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 nodeType="withGroup">
                            <p:stCondLst>
                              <p:cond delay="41500"/>
                            </p:stCondLst>
                            <p:childTnLst>
                              <p:par>
                                <p:cTn id="49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6" dur="1000"/>
                                        <p:tgtEl>
                                          <p:spTgt spid="21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7" fill="hold" nodeType="afterGroup">
                            <p:stCondLst>
                              <p:cond delay="42500"/>
                            </p:stCondLst>
                            <p:childTnLst>
                              <p:par>
                                <p:cTn id="4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0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3" fill="hold" nodeType="withGroup">
                            <p:stCondLst>
                              <p:cond delay="43000"/>
                            </p:stCondLst>
                            <p:childTnLst>
                              <p:par>
                                <p:cTn id="50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6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7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50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500" fill="hold"/>
                                        <p:tgtEl>
                                          <p:spTgt spid="21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" fill="hold"/>
                                        <p:tgtEl>
                                          <p:spTgt spid="21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2" dur="500"/>
                                        <p:tgtEl>
                                          <p:spTgt spid="21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3" fill="hold" nodeType="withGroup">
                            <p:stCondLst>
                              <p:cond delay="44500"/>
                            </p:stCondLst>
                            <p:childTnLst>
                              <p:par>
                                <p:cTn id="5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7" fill="hold">
                            <p:stCondLst>
                              <p:cond delay="45500"/>
                            </p:stCondLst>
                            <p:childTnLst>
                              <p:par>
                                <p:cTn id="5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3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5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6" dur="10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47000"/>
                            </p:stCondLst>
                            <p:childTnLst>
                              <p:par>
                                <p:cTn id="5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3" fill="hold" nodeType="afterGroup">
                            <p:stCondLst>
                              <p:cond delay="47500"/>
                            </p:stCondLst>
                            <p:childTnLst>
                              <p:par>
                                <p:cTn id="5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7" fill="hold">
                            <p:stCondLst>
                              <p:cond delay="48500"/>
                            </p:stCondLst>
                            <p:childTnLst>
                              <p:par>
                                <p:cTn id="5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5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6" dur="1000"/>
                                        <p:tgtEl>
                                          <p:spTgt spid="3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7" fill="hold">
                            <p:stCondLst>
                              <p:cond delay="50000"/>
                            </p:stCondLst>
                            <p:childTnLst>
                              <p:par>
                                <p:cTn id="54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3" fill="hold" nodeType="afterGroup">
                            <p:stCondLst>
                              <p:cond delay="50500"/>
                            </p:stCondLst>
                            <p:childTnLst>
                              <p:par>
                                <p:cTn id="5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6" dur="1000"/>
                                        <p:tgtEl>
                                          <p:spTgt spid="3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7" fill="hold">
                            <p:stCondLst>
                              <p:cond delay="51500"/>
                            </p:stCondLst>
                            <p:childTnLst>
                              <p:par>
                                <p:cTn id="5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3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5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53000"/>
                            </p:stCondLst>
                            <p:childTnLst>
                              <p:par>
                                <p:cTn id="5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3" fill="hold" nodeType="withGroup">
                            <p:stCondLst>
                              <p:cond delay="53500"/>
                            </p:stCondLst>
                            <p:childTnLst>
                              <p:par>
                                <p:cTn id="5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9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5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2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5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8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1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4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5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59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1" fill="hold" nodeType="withGroup">
                            <p:stCondLst>
                              <p:cond delay="56000"/>
                            </p:stCondLst>
                            <p:childTnLst>
                              <p:par>
                                <p:cTn id="6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5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7" fill="hold" nodeType="afterGroup">
                            <p:stCondLst>
                              <p:cond delay="56500"/>
                            </p:stCondLst>
                            <p:childTnLst>
                              <p:par>
                                <p:cTn id="6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0" dur="1000"/>
                                        <p:tgtEl>
                                          <p:spTgt spid="21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3" dur="500" fill="hold"/>
                                        <p:tgtEl>
                                          <p:spTgt spid="21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500" fill="hold"/>
                                        <p:tgtEl>
                                          <p:spTgt spid="21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5" dur="500"/>
                                        <p:tgtEl>
                                          <p:spTgt spid="21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6" fill="hold" nodeType="withGroup">
                            <p:stCondLst>
                              <p:cond delay="57500"/>
                            </p:stCondLst>
                            <p:childTnLst>
                              <p:par>
                                <p:cTn id="6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2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6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5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6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6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9" dur="500" fill="hold"/>
                                        <p:tgtEl>
                                          <p:spTgt spid="3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500" fill="hold"/>
                                        <p:tgtEl>
                                          <p:spTgt spid="3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1" dur="500"/>
                                        <p:tgtEl>
                                          <p:spTgt spid="3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2" fill="hold" nodeType="afterGroup">
                            <p:stCondLst>
                              <p:cond delay="59500"/>
                            </p:stCondLst>
                            <p:childTnLst>
                              <p:par>
                                <p:cTn id="6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5" dur="1000"/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8" dur="1000"/>
                                        <p:tgtEl>
                                          <p:spTgt spid="2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1" dur="1000"/>
                                        <p:tgtEl>
                                          <p:spTgt spid="2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4" dur="1000"/>
                                        <p:tgtEl>
                                          <p:spTgt spid="2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7" dur="1000"/>
                                        <p:tgtEl>
                                          <p:spTgt spid="21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0" dur="1000"/>
                                        <p:tgtEl>
                                          <p:spTgt spid="21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1" fill="hold" nodeType="afterGroup">
                            <p:stCondLst>
                              <p:cond delay="60500"/>
                            </p:stCondLst>
                            <p:childTnLst>
                              <p:par>
                                <p:cTn id="6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4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5" fill="hold" nodeType="withGroup">
                            <p:stCondLst>
                              <p:cond delay="61500"/>
                            </p:stCondLst>
                            <p:childTnLst>
                              <p:par>
                                <p:cTn id="6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0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1" fill="hold">
                            <p:stCondLst>
                              <p:cond delay="62000"/>
                            </p:stCondLst>
                            <p:childTnLst>
                              <p:par>
                                <p:cTn id="68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4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7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0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3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6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9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2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3" fill="hold">
                            <p:stCondLst>
                              <p:cond delay="63000"/>
                            </p:stCondLst>
                            <p:childTnLst>
                              <p:par>
                                <p:cTn id="70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6" dur="1000"/>
                                        <p:tgtEl>
                                          <p:spTgt spid="3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7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70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0" dur="500" fill="hold"/>
                                        <p:tgtEl>
                                          <p:spTgt spid="21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500" fill="hold"/>
                                        <p:tgtEl>
                                          <p:spTgt spid="21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2" dur="500"/>
                                        <p:tgtEl>
                                          <p:spTgt spid="2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3" fill="hold" nodeType="afterGroup">
                            <p:stCondLst>
                              <p:cond delay="64500"/>
                            </p:stCondLst>
                            <p:childTnLst>
                              <p:par>
                                <p:cTn id="7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6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9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2" dur="1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5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8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1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2" fill="hold" nodeType="withGroup">
                            <p:stCondLst>
                              <p:cond delay="65500"/>
                            </p:stCondLst>
                            <p:childTnLst>
                              <p:par>
                                <p:cTn id="7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3" dur="1000"/>
                                        <p:tgtEl>
                                          <p:spTgt spid="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2" dur="500" fill="hold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3" dur="500" fill="hold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4" dur="500"/>
                                        <p:tgtEl>
                                          <p:spTgt spid="21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7" dur="1000"/>
                                        <p:tgtEl>
                                          <p:spTgt spid="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5" dur="1000"/>
                                        <p:tgtEl>
                                          <p:spTgt spid="3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1" fill="hold" nodeType="afterGroup">
                            <p:stCondLst>
                              <p:cond delay="66500"/>
                            </p:stCondLst>
                            <p:childTnLst>
                              <p:par>
                                <p:cTn id="79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7" fill="hold" nodeType="afterGroup">
                            <p:stCondLst>
                              <p:cond delay="67500"/>
                            </p:stCondLst>
                            <p:childTnLst>
                              <p:par>
                                <p:cTn id="80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3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8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6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9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2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5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8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1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2" fill="hold" nodeType="withGroup">
                            <p:stCondLst>
                              <p:cond delay="69000"/>
                            </p:stCondLst>
                            <p:childTnLst>
                              <p:par>
                                <p:cTn id="8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8" fill="hold" nodeType="afterGroup">
                            <p:stCondLst>
                              <p:cond delay="69500"/>
                            </p:stCondLst>
                            <p:childTnLst>
                              <p:par>
                                <p:cTn id="8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1" dur="1000"/>
                                        <p:tgtEl>
                                          <p:spTgt spid="21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2" fill="hold" nodeType="afterGroup">
                            <p:stCondLst>
                              <p:cond delay="70500"/>
                            </p:stCondLst>
                            <p:childTnLst>
                              <p:par>
                                <p:cTn id="8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5" dur="500" fill="hold"/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6" dur="500" fill="hold"/>
                                        <p:tgtEl>
                                          <p:spTgt spid="21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7" dur="500"/>
                                        <p:tgtEl>
                                          <p:spTgt spid="2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8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8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1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4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9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1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" grpId="0" animBg="1"/>
      <p:bldP spid="3075" grpId="0" animBg="1"/>
      <p:bldP spid="3076" grpId="0" animBg="1"/>
      <p:bldP spid="3077" grpId="0" animBg="1"/>
      <p:bldP spid="3078" grpId="0" animBg="1"/>
      <p:bldP spid="3079" grpId="0" animBg="1"/>
      <p:bldP spid="3080" grpId="0" animBg="1"/>
      <p:bldP spid="3081" grpId="0" animBg="1"/>
      <p:bldP spid="3082" grpId="0" animBg="1"/>
      <p:bldP spid="3083" grpId="0" animBg="1"/>
      <p:bldP spid="3087" grpId="0" animBg="1"/>
      <p:bldP spid="3090" grpId="0" animBg="1"/>
      <p:bldP spid="3091" grpId="0" animBg="1"/>
      <p:bldP spid="3092" grpId="0" animBg="1"/>
      <p:bldP spid="3093" grpId="0" animBg="1"/>
      <p:bldP spid="3104" grpId="0" animBg="1"/>
      <p:bldP spid="3104" grpId="1" animBg="1"/>
      <p:bldP spid="3105" grpId="0" animBg="1"/>
      <p:bldP spid="3112" grpId="0" animBg="1"/>
      <p:bldP spid="3113" grpId="0" animBg="1"/>
      <p:bldP spid="3114" grpId="0" animBg="1"/>
      <p:bldP spid="3116" grpId="0" animBg="1"/>
      <p:bldP spid="3118" grpId="0" animBg="1"/>
      <p:bldP spid="3123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  <p:bldP spid="3140" grpId="0" animBg="1"/>
      <p:bldP spid="3141" grpId="0" animBg="1"/>
      <p:bldP spid="3142" grpId="0" animBg="1"/>
      <p:bldP spid="3143" grpId="0" animBg="1"/>
      <p:bldP spid="3144" grpId="0" animBg="1"/>
      <p:bldP spid="3145" grpId="0" animBg="1"/>
      <p:bldP spid="3146" grpId="0" animBg="1"/>
      <p:bldP spid="3147" grpId="0" animBg="1"/>
      <p:bldP spid="3148" grpId="0" animBg="1"/>
      <p:bldP spid="3149" grpId="0" animBg="1"/>
      <p:bldP spid="3150" grpId="0" animBg="1"/>
      <p:bldP spid="3153" grpId="0" animBg="1"/>
      <p:bldP spid="3154" grpId="0" animBg="1"/>
      <p:bldP spid="3155" grpId="0" animBg="1"/>
      <p:bldP spid="3156" grpId="0" animBg="1"/>
      <p:bldP spid="3157" grpId="0" animBg="1"/>
      <p:bldP spid="3158" grpId="0" animBg="1"/>
      <p:bldP spid="3159" grpId="0" animBg="1"/>
      <p:bldP spid="3160" grpId="0" animBg="1"/>
      <p:bldP spid="3161" grpId="0" animBg="1"/>
      <p:bldP spid="3162" grpId="0" animBg="1"/>
      <p:bldP spid="3174" grpId="0" animBg="1"/>
      <p:bldP spid="3183" grpId="0" animBg="1"/>
      <p:bldP spid="3184" grpId="0" animBg="1"/>
      <p:bldP spid="3185" grpId="0" animBg="1"/>
      <p:bldP spid="3186" grpId="0" animBg="1"/>
      <p:bldP spid="3187" grpId="0" animBg="1"/>
      <p:bldP spid="3188" grpId="0" animBg="1"/>
      <p:bldP spid="3189" grpId="0" animBg="1"/>
      <p:bldP spid="3200" grpId="0" animBg="1"/>
      <p:bldP spid="3201" grpId="0" animBg="1"/>
      <p:bldP spid="3202" grpId="0" animBg="1"/>
      <p:bldP spid="3203" grpId="0" animBg="1"/>
      <p:bldP spid="3204" grpId="0" animBg="1"/>
      <p:bldP spid="3205" grpId="0" animBg="1"/>
      <p:bldP spid="3206" grpId="0" animBg="1"/>
      <p:bldP spid="3207" grpId="0" animBg="1"/>
      <p:bldP spid="3227" grpId="0" animBg="1"/>
      <p:bldP spid="2" grpId="0" animBg="1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151" grpId="0" animBg="1"/>
      <p:bldP spid="3152" grpId="0" animBg="1"/>
      <p:bldP spid="3163" grpId="0" animBg="1"/>
      <p:bldP spid="3164" grpId="0" animBg="1"/>
      <p:bldP spid="3165" grpId="0" animBg="1"/>
      <p:bldP spid="3166" grpId="0" animBg="1"/>
      <p:bldP spid="3167" grpId="0" animBg="1"/>
      <p:bldP spid="21536" grpId="0" animBg="1"/>
      <p:bldP spid="21538" grpId="0" animBg="1"/>
      <p:bldP spid="21539" grpId="0" animBg="1"/>
      <p:bldP spid="21540" grpId="0" animBg="1"/>
      <p:bldP spid="21541" grpId="0" animBg="1"/>
      <p:bldP spid="21542" grpId="0" animBg="1"/>
      <p:bldP spid="21543" grpId="0" animBg="1"/>
      <p:bldP spid="21544" grpId="0" animBg="1"/>
      <p:bldP spid="3208" grpId="0" animBg="1"/>
      <p:bldP spid="21546" grpId="0" animBg="1"/>
      <p:bldP spid="3211" grpId="0" animBg="1"/>
      <p:bldP spid="21547" grpId="0" animBg="1"/>
      <p:bldP spid="21548" grpId="0" animBg="1"/>
      <p:bldP spid="21549" grpId="0" animBg="1"/>
      <p:bldP spid="21550" grpId="0" animBg="1"/>
      <p:bldP spid="21551" grpId="0" animBg="1"/>
      <p:bldP spid="21552" grpId="0" animBg="1"/>
      <p:bldP spid="21553" grpId="0" animBg="1"/>
      <p:bldP spid="21554" grpId="0" animBg="1"/>
      <p:bldP spid="21555" grpId="0" animBg="1"/>
      <p:bldP spid="21556" grpId="0" animBg="1"/>
      <p:bldP spid="21557" grpId="0" animBg="1"/>
      <p:bldP spid="150" grpId="0" animBg="1"/>
      <p:bldP spid="151" grpId="0" animBg="1"/>
      <p:bldP spid="156" grpId="0" animBg="1"/>
      <p:bldP spid="157" grpId="0" animBg="1"/>
      <p:bldP spid="158" grpId="0" animBg="1"/>
      <p:bldP spid="167" grpId="0" animBg="1"/>
      <p:bldP spid="202" grpId="0" animBg="1"/>
      <p:bldP spid="162" grpId="0" animBg="1"/>
      <p:bldP spid="163" grpId="0" animBg="1"/>
      <p:bldP spid="164" grpId="0" animBg="1"/>
      <p:bldP spid="166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8" grpId="0" animBg="1"/>
      <p:bldP spid="206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3" grpId="0" animBg="1"/>
      <p:bldP spid="204" grpId="0" animBg="1"/>
      <p:bldP spid="205" grpId="1" animBg="1"/>
      <p:bldP spid="207" grpId="0" animBg="1"/>
      <p:bldP spid="207" grpId="1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2" grpId="0" animBg="1"/>
      <p:bldP spid="22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6.6|4.5|7|11.8|6.6|13.5|9.6|5.1|14.8|38.5|9.8|16.4|121.3|3.1|7.8|6.8|4.5|13.5|9.7|4.1|41.3|11.2|13.6|6.8|26.4|15.7|13.8|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7.1|3|3.1|3.3|3.5|10.8|4.3|2.5|5|4.3|2.8|3.5|19|7.9|2.9|7.3|5.2|6.3|7.5|10.8|5.5|4.9|36.7|5.7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356</Words>
  <Application>Microsoft Office PowerPoint</Application>
  <PresentationFormat>Экран (4:3)</PresentationFormat>
  <Paragraphs>160</Paragraphs>
  <Slides>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Пользователь</cp:lastModifiedBy>
  <cp:revision>34</cp:revision>
  <dcterms:created xsi:type="dcterms:W3CDTF">2017-12-24T07:50:13Z</dcterms:created>
  <dcterms:modified xsi:type="dcterms:W3CDTF">2023-03-23T16:57:56Z</dcterms:modified>
</cp:coreProperties>
</file>